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90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C1250-E796-462D-A586-9F4D699A8A0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4C0C3ABF-8CD7-4339-9606-8127F06FF87E}">
      <dgm:prSet phldrT="[Texto]" custT="1"/>
      <dgm:spPr>
        <a:solidFill>
          <a:schemeClr val="tx1"/>
        </a:solidFill>
      </dgm:spPr>
      <dgm:t>
        <a:bodyPr/>
        <a:lstStyle/>
        <a:p>
          <a:r>
            <a:rPr lang="es-CO" sz="1600" b="1" dirty="0">
              <a:latin typeface="Calibri" pitchFamily="34" charset="0"/>
              <a:cs typeface="Arial" pitchFamily="34" charset="0"/>
            </a:rPr>
            <a:t>C</a:t>
          </a:r>
          <a:r>
            <a:rPr lang="es-CO" sz="1800" b="1" dirty="0">
              <a:latin typeface="Calibri" pitchFamily="34" charset="0"/>
              <a:cs typeface="Arial" pitchFamily="34" charset="0"/>
            </a:rPr>
            <a:t>onciliación en derecho</a:t>
          </a:r>
          <a:endParaRPr lang="es-CO" sz="1600" b="1" dirty="0">
            <a:latin typeface="Calibri" pitchFamily="34" charset="0"/>
            <a:cs typeface="Arial" pitchFamily="34" charset="0"/>
          </a:endParaRPr>
        </a:p>
      </dgm:t>
    </dgm:pt>
    <dgm:pt modelId="{9B739046-3531-48C9-BE67-D3D01F2ADCFE}" type="parTrans" cxnId="{428B1F6B-2BBF-4311-9AC5-0B4D3205A600}">
      <dgm:prSet/>
      <dgm:spPr/>
      <dgm:t>
        <a:bodyPr/>
        <a:lstStyle/>
        <a:p>
          <a:endParaRPr lang="es-CO" sz="1400"/>
        </a:p>
      </dgm:t>
    </dgm:pt>
    <dgm:pt modelId="{7D3DE8E5-A050-4CD1-AE18-97E3E636C2CC}" type="sibTrans" cxnId="{428B1F6B-2BBF-4311-9AC5-0B4D3205A600}">
      <dgm:prSet/>
      <dgm:spPr/>
      <dgm:t>
        <a:bodyPr/>
        <a:lstStyle/>
        <a:p>
          <a:endParaRPr lang="es-CO" sz="1400"/>
        </a:p>
      </dgm:t>
    </dgm:pt>
    <dgm:pt modelId="{BF16FC7F-C164-4FCB-B213-A60C9F141FE5}">
      <dgm:prSet phldrT="[Texto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algn="just"/>
          <a:r>
            <a:rPr lang="es-CO" sz="1400" dirty="0">
              <a:latin typeface="+mn-lt"/>
              <a:cs typeface="Arial" pitchFamily="34" charset="0"/>
            </a:rPr>
            <a:t>Las partes buscan lograr un acuerdo directo mediante la asesoría y acompañamiento de un profesional llamado “Conciliador”, abogado (a) experto en técnicas de negociación, capacitado según la </a:t>
          </a:r>
          <a:r>
            <a:rPr lang="es-CO" sz="1400" dirty="0" err="1">
              <a:latin typeface="+mn-lt"/>
              <a:cs typeface="Arial" pitchFamily="34" charset="0"/>
            </a:rPr>
            <a:t>normativiad</a:t>
          </a:r>
          <a:r>
            <a:rPr lang="es-CO" sz="1400" dirty="0">
              <a:latin typeface="+mn-lt"/>
              <a:cs typeface="Arial" pitchFamily="34" charset="0"/>
            </a:rPr>
            <a:t>, quien propone fórmulas de solución en búsqueda de un acuerdo. </a:t>
          </a:r>
        </a:p>
      </dgm:t>
    </dgm:pt>
    <dgm:pt modelId="{418970CA-D0BA-48AF-B967-ADE20C8F8F99}" type="parTrans" cxnId="{6B770341-EA9E-49F9-8CFF-BC8E2CF26550}">
      <dgm:prSet/>
      <dgm:spPr/>
      <dgm:t>
        <a:bodyPr/>
        <a:lstStyle/>
        <a:p>
          <a:endParaRPr lang="es-CO" sz="1400"/>
        </a:p>
      </dgm:t>
    </dgm:pt>
    <dgm:pt modelId="{5CC03898-6CDC-4507-8546-01A3ACF4DF38}" type="sibTrans" cxnId="{6B770341-EA9E-49F9-8CFF-BC8E2CF26550}">
      <dgm:prSet/>
      <dgm:spPr/>
      <dgm:t>
        <a:bodyPr/>
        <a:lstStyle/>
        <a:p>
          <a:endParaRPr lang="es-CO" sz="1400"/>
        </a:p>
      </dgm:t>
    </dgm:pt>
    <dgm:pt modelId="{40EA8942-8983-4FF4-866C-78A1B3DD0173}">
      <dgm:prSet phldrT="[Texto]" custT="1"/>
      <dgm:spPr>
        <a:solidFill>
          <a:schemeClr val="tx1"/>
        </a:solidFill>
      </dgm:spPr>
      <dgm:t>
        <a:bodyPr/>
        <a:lstStyle/>
        <a:p>
          <a:r>
            <a:rPr lang="es-CO" sz="1800" b="1" dirty="0">
              <a:latin typeface="Calibri" pitchFamily="34" charset="0"/>
              <a:cs typeface="Arial" pitchFamily="34" charset="0"/>
            </a:rPr>
            <a:t>Arbitraje</a:t>
          </a:r>
        </a:p>
      </dgm:t>
    </dgm:pt>
    <dgm:pt modelId="{C6C6697A-8E7F-46C1-9206-F0BFDE02FC50}" type="parTrans" cxnId="{B28D8B57-3CD0-4434-B3DE-5C2B6EB6C922}">
      <dgm:prSet/>
      <dgm:spPr/>
      <dgm:t>
        <a:bodyPr/>
        <a:lstStyle/>
        <a:p>
          <a:endParaRPr lang="es-CO" sz="1400"/>
        </a:p>
      </dgm:t>
    </dgm:pt>
    <dgm:pt modelId="{A022F83E-EED7-4315-A1F4-C12B1AEFC912}" type="sibTrans" cxnId="{B28D8B57-3CD0-4434-B3DE-5C2B6EB6C922}">
      <dgm:prSet/>
      <dgm:spPr/>
      <dgm:t>
        <a:bodyPr/>
        <a:lstStyle/>
        <a:p>
          <a:endParaRPr lang="es-CO" sz="1400"/>
        </a:p>
      </dgm:t>
    </dgm:pt>
    <dgm:pt modelId="{98FC0080-01DE-4142-9B65-ADAE47E0C7F8}">
      <dgm:prSet phldrT="[Texto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algn="just"/>
          <a:r>
            <a:rPr lang="es-CO" sz="1500" dirty="0">
              <a:latin typeface="Calibri" pitchFamily="34" charset="0"/>
              <a:cs typeface="Arial" pitchFamily="34" charset="0"/>
            </a:rPr>
            <a:t>Se entrega la resolución del conflicto a un número impar de abogados (as), generalmente (1 ó 3) denominados “árbitros”. La decisión tiene los mismos efectos de una sentencia. </a:t>
          </a:r>
        </a:p>
      </dgm:t>
    </dgm:pt>
    <dgm:pt modelId="{DABF50AB-CC08-4608-89CB-6CFF564345EE}" type="parTrans" cxnId="{21DEDB88-829A-463A-A104-161C8E4B795D}">
      <dgm:prSet/>
      <dgm:spPr/>
      <dgm:t>
        <a:bodyPr/>
        <a:lstStyle/>
        <a:p>
          <a:endParaRPr lang="es-CO" sz="1400"/>
        </a:p>
      </dgm:t>
    </dgm:pt>
    <dgm:pt modelId="{795B367F-1CAA-4226-9E67-F54D17105800}" type="sibTrans" cxnId="{21DEDB88-829A-463A-A104-161C8E4B795D}">
      <dgm:prSet/>
      <dgm:spPr/>
      <dgm:t>
        <a:bodyPr/>
        <a:lstStyle/>
        <a:p>
          <a:endParaRPr lang="es-CO" sz="1400"/>
        </a:p>
      </dgm:t>
    </dgm:pt>
    <dgm:pt modelId="{83BA4CE2-3711-4AAB-9D20-C0C3F5E1635F}">
      <dgm:prSet phldrT="[Texto]" custT="1"/>
      <dgm:spPr>
        <a:solidFill>
          <a:schemeClr val="tx1"/>
        </a:solidFill>
      </dgm:spPr>
      <dgm:t>
        <a:bodyPr/>
        <a:lstStyle/>
        <a:p>
          <a:r>
            <a:rPr lang="es-CO" sz="1600" b="1" dirty="0">
              <a:latin typeface="Calibri" pitchFamily="34" charset="0"/>
              <a:cs typeface="Arial" pitchFamily="34" charset="0"/>
            </a:rPr>
            <a:t>Amigable Composición</a:t>
          </a:r>
        </a:p>
      </dgm:t>
    </dgm:pt>
    <dgm:pt modelId="{DDC0FC7A-4002-46A9-BC88-B17987AFAEE9}" type="parTrans" cxnId="{1D8CA449-571B-432A-9E70-3CA5658C6FDE}">
      <dgm:prSet/>
      <dgm:spPr/>
      <dgm:t>
        <a:bodyPr/>
        <a:lstStyle/>
        <a:p>
          <a:endParaRPr lang="es-CO" sz="1400"/>
        </a:p>
      </dgm:t>
    </dgm:pt>
    <dgm:pt modelId="{4C8377A0-D9B4-42FB-96F0-43AF74CD4E0A}" type="sibTrans" cxnId="{1D8CA449-571B-432A-9E70-3CA5658C6FDE}">
      <dgm:prSet/>
      <dgm:spPr/>
      <dgm:t>
        <a:bodyPr/>
        <a:lstStyle/>
        <a:p>
          <a:endParaRPr lang="es-CO" sz="1400"/>
        </a:p>
      </dgm:t>
    </dgm:pt>
    <dgm:pt modelId="{868C9E89-9E1E-44A8-A7D4-D4AD19E55AAA}">
      <dgm:prSet phldrT="[Texto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algn="just"/>
          <a:r>
            <a:rPr lang="es-CO" sz="1600" dirty="0">
              <a:latin typeface="Calibri" pitchFamily="34" charset="0"/>
              <a:cs typeface="Arial" pitchFamily="34" charset="0"/>
            </a:rPr>
            <a:t>Se encomienda a un tercero persona  jurídica o natural, quien puede o no ser abogado (a), conocedor o experto del tema en conflicto, quien actúa como mandatario de las partes; la resolución de las diferencias se da a través de una transacción. </a:t>
          </a:r>
        </a:p>
      </dgm:t>
    </dgm:pt>
    <dgm:pt modelId="{DDFC507A-EEDE-46E4-BBA2-C4471FC54382}" type="parTrans" cxnId="{3CDDDE8A-2B83-4580-B196-36BD60A35D98}">
      <dgm:prSet/>
      <dgm:spPr/>
      <dgm:t>
        <a:bodyPr/>
        <a:lstStyle/>
        <a:p>
          <a:endParaRPr lang="es-CO" sz="1400"/>
        </a:p>
      </dgm:t>
    </dgm:pt>
    <dgm:pt modelId="{997407A3-7745-48E1-B703-1F9017D81261}" type="sibTrans" cxnId="{3CDDDE8A-2B83-4580-B196-36BD60A35D98}">
      <dgm:prSet/>
      <dgm:spPr/>
      <dgm:t>
        <a:bodyPr/>
        <a:lstStyle/>
        <a:p>
          <a:endParaRPr lang="es-CO" sz="1400"/>
        </a:p>
      </dgm:t>
    </dgm:pt>
    <dgm:pt modelId="{D7CD8BD1-8EAB-4748-A054-110C7BE32DA0}">
      <dgm:prSet phldrT="[Texto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algn="just"/>
          <a:r>
            <a:rPr lang="es-CO" sz="1400" dirty="0">
              <a:latin typeface="+mn-lt"/>
              <a:cs typeface="Arial" pitchFamily="34" charset="0"/>
            </a:rPr>
            <a:t>Proceso ágil, sencillo y económico: una o dos audiencias. Programación de la audiencia promedio 10 días. Duración máxima 3 meses. </a:t>
          </a:r>
        </a:p>
      </dgm:t>
    </dgm:pt>
    <dgm:pt modelId="{4D896A6A-5DE7-426B-8EF3-771CD842CA49}" type="parTrans" cxnId="{4B848DB7-92A8-4E6E-9F01-D237E955F08C}">
      <dgm:prSet/>
      <dgm:spPr/>
      <dgm:t>
        <a:bodyPr/>
        <a:lstStyle/>
        <a:p>
          <a:endParaRPr lang="es-CO" sz="1400"/>
        </a:p>
      </dgm:t>
    </dgm:pt>
    <dgm:pt modelId="{E077DC1A-5F06-4B8E-AC60-9F136D9F0C51}" type="sibTrans" cxnId="{4B848DB7-92A8-4E6E-9F01-D237E955F08C}">
      <dgm:prSet/>
      <dgm:spPr/>
      <dgm:t>
        <a:bodyPr/>
        <a:lstStyle/>
        <a:p>
          <a:endParaRPr lang="es-CO" sz="1400"/>
        </a:p>
      </dgm:t>
    </dgm:pt>
    <dgm:pt modelId="{5F5D72F0-2FD6-447B-9D22-AAF32A3EB596}">
      <dgm:prSet phldrT="[Texto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algn="just"/>
          <a:r>
            <a:rPr lang="es-CO" sz="1500" dirty="0">
              <a:latin typeface="Calibri" pitchFamily="34" charset="0"/>
              <a:cs typeface="Arial" pitchFamily="34" charset="0"/>
            </a:rPr>
            <a:t>Los árbitros administran justicia. Su actuación es equivalente a la de un juez, designado por voluntad de las partes.</a:t>
          </a:r>
        </a:p>
      </dgm:t>
    </dgm:pt>
    <dgm:pt modelId="{0DACA01E-4BFA-4F4C-B451-0EBB9259FA3B}" type="parTrans" cxnId="{93B928F3-810A-4099-9E04-E91CB8C3F593}">
      <dgm:prSet/>
      <dgm:spPr/>
      <dgm:t>
        <a:bodyPr/>
        <a:lstStyle/>
        <a:p>
          <a:endParaRPr lang="es-CO" sz="1400"/>
        </a:p>
      </dgm:t>
    </dgm:pt>
    <dgm:pt modelId="{8883CFD3-943B-451F-BCA7-E27E761B084E}" type="sibTrans" cxnId="{93B928F3-810A-4099-9E04-E91CB8C3F593}">
      <dgm:prSet/>
      <dgm:spPr/>
      <dgm:t>
        <a:bodyPr/>
        <a:lstStyle/>
        <a:p>
          <a:endParaRPr lang="es-CO" sz="1400"/>
        </a:p>
      </dgm:t>
    </dgm:pt>
    <dgm:pt modelId="{EF9B3DD4-4F6C-44E3-8E83-A3A8AE950D1D}">
      <dgm:prSet phldrT="[Texto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algn="just"/>
          <a:r>
            <a:rPr lang="es-CO" sz="1500" dirty="0">
              <a:latin typeface="Calibri" pitchFamily="34" charset="0"/>
              <a:cs typeface="Arial" pitchFamily="34" charset="0"/>
            </a:rPr>
            <a:t>Proceso </a:t>
          </a:r>
          <a:r>
            <a:rPr lang="es-CO" sz="1500" dirty="0" err="1">
              <a:latin typeface="Calibri" pitchFamily="34" charset="0"/>
              <a:cs typeface="Arial" pitchFamily="34" charset="0"/>
            </a:rPr>
            <a:t>rituado</a:t>
          </a:r>
          <a:r>
            <a:rPr lang="es-CO" sz="1500" dirty="0">
              <a:latin typeface="Calibri" pitchFamily="34" charset="0"/>
              <a:cs typeface="Arial" pitchFamily="34" charset="0"/>
            </a:rPr>
            <a:t>, de mayor duración (6 meses – 1 año).</a:t>
          </a:r>
        </a:p>
      </dgm:t>
    </dgm:pt>
    <dgm:pt modelId="{ECDFF20D-4014-4460-B642-2F40386F705B}" type="parTrans" cxnId="{DA94B84D-4081-43DB-B74A-8CC7F3B4CECC}">
      <dgm:prSet/>
      <dgm:spPr/>
      <dgm:t>
        <a:bodyPr/>
        <a:lstStyle/>
        <a:p>
          <a:endParaRPr lang="es-CO" sz="1400"/>
        </a:p>
      </dgm:t>
    </dgm:pt>
    <dgm:pt modelId="{C1FFFD53-3C2A-4AD7-A82E-4FF320F386E1}" type="sibTrans" cxnId="{DA94B84D-4081-43DB-B74A-8CC7F3B4CECC}">
      <dgm:prSet/>
      <dgm:spPr/>
      <dgm:t>
        <a:bodyPr/>
        <a:lstStyle/>
        <a:p>
          <a:endParaRPr lang="es-CO" sz="1400"/>
        </a:p>
      </dgm:t>
    </dgm:pt>
    <dgm:pt modelId="{3B155A48-6FA7-4427-805C-C495611EF8B5}">
      <dgm:prSet phldrT="[Texto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algn="just"/>
          <a:r>
            <a:rPr lang="es-CO" sz="1600" dirty="0">
              <a:latin typeface="Calibri" pitchFamily="34" charset="0"/>
              <a:cs typeface="Arial" pitchFamily="34" charset="0"/>
            </a:rPr>
            <a:t>No es un proceso. Es un contrato. Es más ágil.</a:t>
          </a:r>
        </a:p>
      </dgm:t>
    </dgm:pt>
    <dgm:pt modelId="{7CC8B2BE-C77C-44F0-8552-8AE0AAED1A12}" type="parTrans" cxnId="{B37484A5-5BA8-4130-8EE9-84A92B36B640}">
      <dgm:prSet/>
      <dgm:spPr/>
      <dgm:t>
        <a:bodyPr/>
        <a:lstStyle/>
        <a:p>
          <a:endParaRPr lang="es-CO" sz="1400"/>
        </a:p>
      </dgm:t>
    </dgm:pt>
    <dgm:pt modelId="{545F4DE2-92B9-4999-A522-E367F26EBE81}" type="sibTrans" cxnId="{B37484A5-5BA8-4130-8EE9-84A92B36B640}">
      <dgm:prSet/>
      <dgm:spPr/>
      <dgm:t>
        <a:bodyPr/>
        <a:lstStyle/>
        <a:p>
          <a:endParaRPr lang="es-CO" sz="1400"/>
        </a:p>
      </dgm:t>
    </dgm:pt>
    <dgm:pt modelId="{1B4FDDE1-DBA0-4E00-A4BD-94C074C8ECBE}">
      <dgm:prSet phldrT="[Texto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pPr algn="just"/>
          <a:r>
            <a:rPr lang="es-CO" sz="1400" dirty="0">
              <a:latin typeface="+mn-lt"/>
              <a:cs typeface="Arial" pitchFamily="34" charset="0"/>
            </a:rPr>
            <a:t>El acuerdo pactado es de obligatorio cumplimiento.</a:t>
          </a:r>
        </a:p>
      </dgm:t>
    </dgm:pt>
    <dgm:pt modelId="{90EC564E-D3FC-4C4A-BD45-C65861F3CA97}" type="parTrans" cxnId="{6FB6EABE-0014-4DE1-B6CC-EC1E692782FA}">
      <dgm:prSet/>
      <dgm:spPr/>
      <dgm:t>
        <a:bodyPr/>
        <a:lstStyle/>
        <a:p>
          <a:endParaRPr lang="es-ES"/>
        </a:p>
      </dgm:t>
    </dgm:pt>
    <dgm:pt modelId="{227BDAA4-D710-4E6C-AB08-3F595A1DD0BC}" type="sibTrans" cxnId="{6FB6EABE-0014-4DE1-B6CC-EC1E692782FA}">
      <dgm:prSet/>
      <dgm:spPr/>
      <dgm:t>
        <a:bodyPr/>
        <a:lstStyle/>
        <a:p>
          <a:endParaRPr lang="es-ES"/>
        </a:p>
      </dgm:t>
    </dgm:pt>
    <dgm:pt modelId="{936023F0-C02A-4CB3-BE79-B6C8F8B2E4C0}" type="pres">
      <dgm:prSet presAssocID="{B5FC1250-E796-462D-A586-9F4D699A8A0E}" presName="Name0" presStyleCnt="0">
        <dgm:presLayoutVars>
          <dgm:dir/>
          <dgm:animLvl val="lvl"/>
          <dgm:resizeHandles val="exact"/>
        </dgm:presLayoutVars>
      </dgm:prSet>
      <dgm:spPr/>
    </dgm:pt>
    <dgm:pt modelId="{7F5482C7-C883-42CC-9FD2-2D91EAA38CA2}" type="pres">
      <dgm:prSet presAssocID="{4C0C3ABF-8CD7-4339-9606-8127F06FF87E}" presName="linNode" presStyleCnt="0"/>
      <dgm:spPr/>
    </dgm:pt>
    <dgm:pt modelId="{BFDE717C-89B3-48B9-B800-47F7094A2AC7}" type="pres">
      <dgm:prSet presAssocID="{4C0C3ABF-8CD7-4339-9606-8127F06FF87E}" presName="parentText" presStyleLbl="node1" presStyleIdx="0" presStyleCnt="3" custScaleY="20139" custLinFactNeighborX="-8" custLinFactNeighborY="-31931">
        <dgm:presLayoutVars>
          <dgm:chMax val="1"/>
          <dgm:bulletEnabled val="1"/>
        </dgm:presLayoutVars>
      </dgm:prSet>
      <dgm:spPr/>
    </dgm:pt>
    <dgm:pt modelId="{AD80F04A-3039-42A4-921F-B9B8AB08B1F0}" type="pres">
      <dgm:prSet presAssocID="{4C0C3ABF-8CD7-4339-9606-8127F06FF87E}" presName="descendantText" presStyleLbl="alignAccFollowNode1" presStyleIdx="0" presStyleCnt="3" custScaleX="101193" custScaleY="104954">
        <dgm:presLayoutVars>
          <dgm:bulletEnabled val="1"/>
        </dgm:presLayoutVars>
      </dgm:prSet>
      <dgm:spPr/>
    </dgm:pt>
    <dgm:pt modelId="{0D353B2E-E8A3-440D-A3B6-BF2F7E2698ED}" type="pres">
      <dgm:prSet presAssocID="{7D3DE8E5-A050-4CD1-AE18-97E3E636C2CC}" presName="sp" presStyleCnt="0"/>
      <dgm:spPr/>
    </dgm:pt>
    <dgm:pt modelId="{FB436556-B8D2-4362-926C-EED5FFD393C9}" type="pres">
      <dgm:prSet presAssocID="{40EA8942-8983-4FF4-866C-78A1B3DD0173}" presName="linNode" presStyleCnt="0"/>
      <dgm:spPr/>
    </dgm:pt>
    <dgm:pt modelId="{D8B1A0BF-7D44-466E-A0D7-212C6A9A9D42}" type="pres">
      <dgm:prSet presAssocID="{40EA8942-8983-4FF4-866C-78A1B3DD0173}" presName="parentText" presStyleLbl="node1" presStyleIdx="1" presStyleCnt="3" custScaleY="20924" custLinFactNeighborX="-8" custLinFactNeighborY="-30225">
        <dgm:presLayoutVars>
          <dgm:chMax val="1"/>
          <dgm:bulletEnabled val="1"/>
        </dgm:presLayoutVars>
      </dgm:prSet>
      <dgm:spPr/>
    </dgm:pt>
    <dgm:pt modelId="{42F87DF7-5F02-48D3-A900-2098F897CD2C}" type="pres">
      <dgm:prSet presAssocID="{40EA8942-8983-4FF4-866C-78A1B3DD0173}" presName="descendantText" presStyleLbl="alignAccFollowNode1" presStyleIdx="1" presStyleCnt="3" custScaleX="101059" custScaleY="99782">
        <dgm:presLayoutVars>
          <dgm:bulletEnabled val="1"/>
        </dgm:presLayoutVars>
      </dgm:prSet>
      <dgm:spPr/>
    </dgm:pt>
    <dgm:pt modelId="{4E43AF95-EDF8-409A-A7EA-FADC7A33CE00}" type="pres">
      <dgm:prSet presAssocID="{A022F83E-EED7-4315-A1F4-C12B1AEFC912}" presName="sp" presStyleCnt="0"/>
      <dgm:spPr/>
    </dgm:pt>
    <dgm:pt modelId="{5D3C7C1C-24FD-4A8F-B0F5-4E5893F859E9}" type="pres">
      <dgm:prSet presAssocID="{83BA4CE2-3711-4AAB-9D20-C0C3F5E1635F}" presName="linNode" presStyleCnt="0"/>
      <dgm:spPr/>
    </dgm:pt>
    <dgm:pt modelId="{86880C07-917C-420D-8868-80DEB7DF9E69}" type="pres">
      <dgm:prSet presAssocID="{83BA4CE2-3711-4AAB-9D20-C0C3F5E1635F}" presName="parentText" presStyleLbl="node1" presStyleIdx="2" presStyleCnt="3" custScaleY="21890" custLinFactNeighborX="-8" custLinFactNeighborY="-28206">
        <dgm:presLayoutVars>
          <dgm:chMax val="1"/>
          <dgm:bulletEnabled val="1"/>
        </dgm:presLayoutVars>
      </dgm:prSet>
      <dgm:spPr/>
    </dgm:pt>
    <dgm:pt modelId="{E134E205-1ED7-4601-B21E-F30D651A3FA9}" type="pres">
      <dgm:prSet presAssocID="{83BA4CE2-3711-4AAB-9D20-C0C3F5E1635F}" presName="descendantText" presStyleLbl="alignAccFollowNode1" presStyleIdx="2" presStyleCnt="3" custScaleX="101989" custScaleY="89304" custLinFactNeighborX="77" custLinFactNeighborY="15">
        <dgm:presLayoutVars>
          <dgm:bulletEnabled val="1"/>
        </dgm:presLayoutVars>
      </dgm:prSet>
      <dgm:spPr/>
    </dgm:pt>
  </dgm:ptLst>
  <dgm:cxnLst>
    <dgm:cxn modelId="{3DF5980A-D9A3-4666-B566-CD96359334E3}" type="presOf" srcId="{BF16FC7F-C164-4FCB-B213-A60C9F141FE5}" destId="{AD80F04A-3039-42A4-921F-B9B8AB08B1F0}" srcOrd="0" destOrd="0" presId="urn:microsoft.com/office/officeart/2005/8/layout/vList5"/>
    <dgm:cxn modelId="{08A80D17-57DE-4EBD-A19C-4A0A038C9F65}" type="presOf" srcId="{40EA8942-8983-4FF4-866C-78A1B3DD0173}" destId="{D8B1A0BF-7D44-466E-A0D7-212C6A9A9D42}" srcOrd="0" destOrd="0" presId="urn:microsoft.com/office/officeart/2005/8/layout/vList5"/>
    <dgm:cxn modelId="{8F8E7E1B-3EE5-4E0F-8876-DEAA26595770}" type="presOf" srcId="{1B4FDDE1-DBA0-4E00-A4BD-94C074C8ECBE}" destId="{AD80F04A-3039-42A4-921F-B9B8AB08B1F0}" srcOrd="0" destOrd="2" presId="urn:microsoft.com/office/officeart/2005/8/layout/vList5"/>
    <dgm:cxn modelId="{4466EF31-D243-49FE-8968-E98CE2DA818D}" type="presOf" srcId="{868C9E89-9E1E-44A8-A7D4-D4AD19E55AAA}" destId="{E134E205-1ED7-4601-B21E-F30D651A3FA9}" srcOrd="0" destOrd="0" presId="urn:microsoft.com/office/officeart/2005/8/layout/vList5"/>
    <dgm:cxn modelId="{6B770341-EA9E-49F9-8CFF-BC8E2CF26550}" srcId="{4C0C3ABF-8CD7-4339-9606-8127F06FF87E}" destId="{BF16FC7F-C164-4FCB-B213-A60C9F141FE5}" srcOrd="0" destOrd="0" parTransId="{418970CA-D0BA-48AF-B967-ADE20C8F8F99}" sibTransId="{5CC03898-6CDC-4507-8546-01A3ACF4DF38}"/>
    <dgm:cxn modelId="{1D8CA449-571B-432A-9E70-3CA5658C6FDE}" srcId="{B5FC1250-E796-462D-A586-9F4D699A8A0E}" destId="{83BA4CE2-3711-4AAB-9D20-C0C3F5E1635F}" srcOrd="2" destOrd="0" parTransId="{DDC0FC7A-4002-46A9-BC88-B17987AFAEE9}" sibTransId="{4C8377A0-D9B4-42FB-96F0-43AF74CD4E0A}"/>
    <dgm:cxn modelId="{428B1F6B-2BBF-4311-9AC5-0B4D3205A600}" srcId="{B5FC1250-E796-462D-A586-9F4D699A8A0E}" destId="{4C0C3ABF-8CD7-4339-9606-8127F06FF87E}" srcOrd="0" destOrd="0" parTransId="{9B739046-3531-48C9-BE67-D3D01F2ADCFE}" sibTransId="{7D3DE8E5-A050-4CD1-AE18-97E3E636C2CC}"/>
    <dgm:cxn modelId="{DA94B84D-4081-43DB-B74A-8CC7F3B4CECC}" srcId="{40EA8942-8983-4FF4-866C-78A1B3DD0173}" destId="{EF9B3DD4-4F6C-44E3-8E83-A3A8AE950D1D}" srcOrd="1" destOrd="0" parTransId="{ECDFF20D-4014-4460-B642-2F40386F705B}" sibTransId="{C1FFFD53-3C2A-4AD7-A82E-4FF320F386E1}"/>
    <dgm:cxn modelId="{BA13696E-9D78-40D8-B0BA-255A1EA98049}" type="presOf" srcId="{5F5D72F0-2FD6-447B-9D22-AAF32A3EB596}" destId="{42F87DF7-5F02-48D3-A900-2098F897CD2C}" srcOrd="0" destOrd="2" presId="urn:microsoft.com/office/officeart/2005/8/layout/vList5"/>
    <dgm:cxn modelId="{B28D8B57-3CD0-4434-B3DE-5C2B6EB6C922}" srcId="{B5FC1250-E796-462D-A586-9F4D699A8A0E}" destId="{40EA8942-8983-4FF4-866C-78A1B3DD0173}" srcOrd="1" destOrd="0" parTransId="{C6C6697A-8E7F-46C1-9206-F0BFDE02FC50}" sibTransId="{A022F83E-EED7-4315-A1F4-C12B1AEFC912}"/>
    <dgm:cxn modelId="{21DEDB88-829A-463A-A104-161C8E4B795D}" srcId="{40EA8942-8983-4FF4-866C-78A1B3DD0173}" destId="{98FC0080-01DE-4142-9B65-ADAE47E0C7F8}" srcOrd="0" destOrd="0" parTransId="{DABF50AB-CC08-4608-89CB-6CFF564345EE}" sibTransId="{795B367F-1CAA-4226-9E67-F54D17105800}"/>
    <dgm:cxn modelId="{3CDDDE8A-2B83-4580-B196-36BD60A35D98}" srcId="{83BA4CE2-3711-4AAB-9D20-C0C3F5E1635F}" destId="{868C9E89-9E1E-44A8-A7D4-D4AD19E55AAA}" srcOrd="0" destOrd="0" parTransId="{DDFC507A-EEDE-46E4-BBA2-C4471FC54382}" sibTransId="{997407A3-7745-48E1-B703-1F9017D81261}"/>
    <dgm:cxn modelId="{A440D59E-F5D2-48DC-943B-A14990E835DF}" type="presOf" srcId="{EF9B3DD4-4F6C-44E3-8E83-A3A8AE950D1D}" destId="{42F87DF7-5F02-48D3-A900-2098F897CD2C}" srcOrd="0" destOrd="1" presId="urn:microsoft.com/office/officeart/2005/8/layout/vList5"/>
    <dgm:cxn modelId="{DCBF5AA5-10F1-4CE9-87B8-89534D7D0100}" type="presOf" srcId="{98FC0080-01DE-4142-9B65-ADAE47E0C7F8}" destId="{42F87DF7-5F02-48D3-A900-2098F897CD2C}" srcOrd="0" destOrd="0" presId="urn:microsoft.com/office/officeart/2005/8/layout/vList5"/>
    <dgm:cxn modelId="{B37484A5-5BA8-4130-8EE9-84A92B36B640}" srcId="{83BA4CE2-3711-4AAB-9D20-C0C3F5E1635F}" destId="{3B155A48-6FA7-4427-805C-C495611EF8B5}" srcOrd="1" destOrd="0" parTransId="{7CC8B2BE-C77C-44F0-8552-8AE0AAED1A12}" sibTransId="{545F4DE2-92B9-4999-A522-E367F26EBE81}"/>
    <dgm:cxn modelId="{0AE5E4A5-C34D-4775-A915-CACCC67457F8}" type="presOf" srcId="{D7CD8BD1-8EAB-4748-A054-110C7BE32DA0}" destId="{AD80F04A-3039-42A4-921F-B9B8AB08B1F0}" srcOrd="0" destOrd="1" presId="urn:microsoft.com/office/officeart/2005/8/layout/vList5"/>
    <dgm:cxn modelId="{A537ABA7-1F2D-45D2-93BE-BF820CD58619}" type="presOf" srcId="{4C0C3ABF-8CD7-4339-9606-8127F06FF87E}" destId="{BFDE717C-89B3-48B9-B800-47F7094A2AC7}" srcOrd="0" destOrd="0" presId="urn:microsoft.com/office/officeart/2005/8/layout/vList5"/>
    <dgm:cxn modelId="{187856AA-8B9A-48DC-86A6-973935F8E324}" type="presOf" srcId="{3B155A48-6FA7-4427-805C-C495611EF8B5}" destId="{E134E205-1ED7-4601-B21E-F30D651A3FA9}" srcOrd="0" destOrd="1" presId="urn:microsoft.com/office/officeart/2005/8/layout/vList5"/>
    <dgm:cxn modelId="{4B848DB7-92A8-4E6E-9F01-D237E955F08C}" srcId="{4C0C3ABF-8CD7-4339-9606-8127F06FF87E}" destId="{D7CD8BD1-8EAB-4748-A054-110C7BE32DA0}" srcOrd="1" destOrd="0" parTransId="{4D896A6A-5DE7-426B-8EF3-771CD842CA49}" sibTransId="{E077DC1A-5F06-4B8E-AC60-9F136D9F0C51}"/>
    <dgm:cxn modelId="{6FB6EABE-0014-4DE1-B6CC-EC1E692782FA}" srcId="{4C0C3ABF-8CD7-4339-9606-8127F06FF87E}" destId="{1B4FDDE1-DBA0-4E00-A4BD-94C074C8ECBE}" srcOrd="2" destOrd="0" parTransId="{90EC564E-D3FC-4C4A-BD45-C65861F3CA97}" sibTransId="{227BDAA4-D710-4E6C-AB08-3F595A1DD0BC}"/>
    <dgm:cxn modelId="{049A46C0-D546-4C60-92F6-140FBE5CC3B6}" type="presOf" srcId="{B5FC1250-E796-462D-A586-9F4D699A8A0E}" destId="{936023F0-C02A-4CB3-BE79-B6C8F8B2E4C0}" srcOrd="0" destOrd="0" presId="urn:microsoft.com/office/officeart/2005/8/layout/vList5"/>
    <dgm:cxn modelId="{6B09FAEC-1538-47A6-9229-24FF5E904C1D}" type="presOf" srcId="{83BA4CE2-3711-4AAB-9D20-C0C3F5E1635F}" destId="{86880C07-917C-420D-8868-80DEB7DF9E69}" srcOrd="0" destOrd="0" presId="urn:microsoft.com/office/officeart/2005/8/layout/vList5"/>
    <dgm:cxn modelId="{93B928F3-810A-4099-9E04-E91CB8C3F593}" srcId="{40EA8942-8983-4FF4-866C-78A1B3DD0173}" destId="{5F5D72F0-2FD6-447B-9D22-AAF32A3EB596}" srcOrd="2" destOrd="0" parTransId="{0DACA01E-4BFA-4F4C-B451-0EBB9259FA3B}" sibTransId="{8883CFD3-943B-451F-BCA7-E27E761B084E}"/>
    <dgm:cxn modelId="{5246E8C4-0563-4934-8439-B70E193BC22E}" type="presParOf" srcId="{936023F0-C02A-4CB3-BE79-B6C8F8B2E4C0}" destId="{7F5482C7-C883-42CC-9FD2-2D91EAA38CA2}" srcOrd="0" destOrd="0" presId="urn:microsoft.com/office/officeart/2005/8/layout/vList5"/>
    <dgm:cxn modelId="{C7BD2FAD-F522-4F92-B927-0DC38B6B1125}" type="presParOf" srcId="{7F5482C7-C883-42CC-9FD2-2D91EAA38CA2}" destId="{BFDE717C-89B3-48B9-B800-47F7094A2AC7}" srcOrd="0" destOrd="0" presId="urn:microsoft.com/office/officeart/2005/8/layout/vList5"/>
    <dgm:cxn modelId="{50784AF2-D0CC-4981-B6AA-B4CCBC0FDF1C}" type="presParOf" srcId="{7F5482C7-C883-42CC-9FD2-2D91EAA38CA2}" destId="{AD80F04A-3039-42A4-921F-B9B8AB08B1F0}" srcOrd="1" destOrd="0" presId="urn:microsoft.com/office/officeart/2005/8/layout/vList5"/>
    <dgm:cxn modelId="{1884168D-812E-4E35-ADB4-9AF3E68C5AE5}" type="presParOf" srcId="{936023F0-C02A-4CB3-BE79-B6C8F8B2E4C0}" destId="{0D353B2E-E8A3-440D-A3B6-BF2F7E2698ED}" srcOrd="1" destOrd="0" presId="urn:microsoft.com/office/officeart/2005/8/layout/vList5"/>
    <dgm:cxn modelId="{8BD8F80D-7FBC-49F8-9A52-B30596E53AA8}" type="presParOf" srcId="{936023F0-C02A-4CB3-BE79-B6C8F8B2E4C0}" destId="{FB436556-B8D2-4362-926C-EED5FFD393C9}" srcOrd="2" destOrd="0" presId="urn:microsoft.com/office/officeart/2005/8/layout/vList5"/>
    <dgm:cxn modelId="{F5E36CFB-3A7D-4B8C-8E14-81060B172998}" type="presParOf" srcId="{FB436556-B8D2-4362-926C-EED5FFD393C9}" destId="{D8B1A0BF-7D44-466E-A0D7-212C6A9A9D42}" srcOrd="0" destOrd="0" presId="urn:microsoft.com/office/officeart/2005/8/layout/vList5"/>
    <dgm:cxn modelId="{34C119E6-1E0A-46C2-A53E-B5C477AB4D71}" type="presParOf" srcId="{FB436556-B8D2-4362-926C-EED5FFD393C9}" destId="{42F87DF7-5F02-48D3-A900-2098F897CD2C}" srcOrd="1" destOrd="0" presId="urn:microsoft.com/office/officeart/2005/8/layout/vList5"/>
    <dgm:cxn modelId="{921B69D9-8056-4AF0-8AEF-F58F8616F789}" type="presParOf" srcId="{936023F0-C02A-4CB3-BE79-B6C8F8B2E4C0}" destId="{4E43AF95-EDF8-409A-A7EA-FADC7A33CE00}" srcOrd="3" destOrd="0" presId="urn:microsoft.com/office/officeart/2005/8/layout/vList5"/>
    <dgm:cxn modelId="{0D017C6C-CF1B-458C-A502-282D3437C398}" type="presParOf" srcId="{936023F0-C02A-4CB3-BE79-B6C8F8B2E4C0}" destId="{5D3C7C1C-24FD-4A8F-B0F5-4E5893F859E9}" srcOrd="4" destOrd="0" presId="urn:microsoft.com/office/officeart/2005/8/layout/vList5"/>
    <dgm:cxn modelId="{B9C9C4E7-58E1-4F7C-BF5E-A5ED6B5F6EBA}" type="presParOf" srcId="{5D3C7C1C-24FD-4A8F-B0F5-4E5893F859E9}" destId="{86880C07-917C-420D-8868-80DEB7DF9E69}" srcOrd="0" destOrd="0" presId="urn:microsoft.com/office/officeart/2005/8/layout/vList5"/>
    <dgm:cxn modelId="{DEB23E07-9D1B-4EBD-90E9-2FC094FBE54D}" type="presParOf" srcId="{5D3C7C1C-24FD-4A8F-B0F5-4E5893F859E9}" destId="{E134E205-1ED7-4601-B21E-F30D651A3FA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80F04A-3039-42A4-921F-B9B8AB08B1F0}">
      <dsp:nvSpPr>
        <dsp:cNvPr id="0" name=""/>
        <dsp:cNvSpPr/>
      </dsp:nvSpPr>
      <dsp:spPr>
        <a:xfrm rot="5400000">
          <a:off x="4914402" y="-1865884"/>
          <a:ext cx="1750187" cy="5482737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+mn-lt"/>
              <a:cs typeface="Arial" pitchFamily="34" charset="0"/>
            </a:rPr>
            <a:t>Las partes buscan lograr un acuerdo directo mediante la asesoría y acompañamiento de un profesional llamado “Conciliador”, abogado (a) experto en técnicas de negociación, capacitado según la </a:t>
          </a:r>
          <a:r>
            <a:rPr lang="es-CO" sz="1400" kern="1200" dirty="0" err="1">
              <a:latin typeface="+mn-lt"/>
              <a:cs typeface="Arial" pitchFamily="34" charset="0"/>
            </a:rPr>
            <a:t>normativiad</a:t>
          </a:r>
          <a:r>
            <a:rPr lang="es-CO" sz="1400" kern="1200" dirty="0">
              <a:latin typeface="+mn-lt"/>
              <a:cs typeface="Arial" pitchFamily="34" charset="0"/>
            </a:rPr>
            <a:t>, quien propone fórmulas de solución en búsqueda de un acuerdo. 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+mn-lt"/>
              <a:cs typeface="Arial" pitchFamily="34" charset="0"/>
            </a:rPr>
            <a:t>Proceso ágil, sencillo y económico: una o dos audiencias. Programación de la audiencia promedio 10 días. Duración máxima 3 meses. 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+mn-lt"/>
              <a:cs typeface="Arial" pitchFamily="34" charset="0"/>
            </a:rPr>
            <a:t>El acuerdo pactado es de obligatorio cumplimiento.</a:t>
          </a:r>
        </a:p>
      </dsp:txBody>
      <dsp:txXfrm rot="-5400000">
        <a:off x="3048128" y="85827"/>
        <a:ext cx="5397300" cy="1579313"/>
      </dsp:txXfrm>
    </dsp:sp>
    <dsp:sp modelId="{BFDE717C-89B3-48B9-B800-47F7094A2AC7}">
      <dsp:nvSpPr>
        <dsp:cNvPr id="0" name=""/>
        <dsp:cNvSpPr/>
      </dsp:nvSpPr>
      <dsp:spPr>
        <a:xfrm>
          <a:off x="13" y="0"/>
          <a:ext cx="3047680" cy="419791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Calibri" pitchFamily="34" charset="0"/>
              <a:cs typeface="Arial" pitchFamily="34" charset="0"/>
            </a:rPr>
            <a:t>C</a:t>
          </a:r>
          <a:r>
            <a:rPr lang="es-CO" sz="1800" b="1" kern="1200" dirty="0">
              <a:latin typeface="Calibri" pitchFamily="34" charset="0"/>
              <a:cs typeface="Arial" pitchFamily="34" charset="0"/>
            </a:rPr>
            <a:t>onciliación en derecho</a:t>
          </a:r>
          <a:endParaRPr lang="es-CO" sz="1600" b="1" kern="1200" dirty="0">
            <a:latin typeface="Calibri" pitchFamily="34" charset="0"/>
            <a:cs typeface="Arial" pitchFamily="34" charset="0"/>
          </a:endParaRPr>
        </a:p>
      </dsp:txBody>
      <dsp:txXfrm>
        <a:off x="20506" y="20493"/>
        <a:ext cx="3006694" cy="378805"/>
      </dsp:txXfrm>
    </dsp:sp>
    <dsp:sp modelId="{42F87DF7-5F02-48D3-A900-2098F897CD2C}">
      <dsp:nvSpPr>
        <dsp:cNvPr id="0" name=""/>
        <dsp:cNvSpPr/>
      </dsp:nvSpPr>
      <dsp:spPr>
        <a:xfrm rot="5400000">
          <a:off x="4959590" y="-53661"/>
          <a:ext cx="1663940" cy="5480866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500" kern="1200" dirty="0">
              <a:latin typeface="Calibri" pitchFamily="34" charset="0"/>
              <a:cs typeface="Arial" pitchFamily="34" charset="0"/>
            </a:rPr>
            <a:t>Se entrega la resolución del conflicto a un número impar de abogados (as), generalmente (1 ó 3) denominados “árbitros”. La decisión tiene los mismos efectos de una sentencia. 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500" kern="1200" dirty="0">
              <a:latin typeface="Calibri" pitchFamily="34" charset="0"/>
              <a:cs typeface="Arial" pitchFamily="34" charset="0"/>
            </a:rPr>
            <a:t>Proceso </a:t>
          </a:r>
          <a:r>
            <a:rPr lang="es-CO" sz="1500" kern="1200" dirty="0" err="1">
              <a:latin typeface="Calibri" pitchFamily="34" charset="0"/>
              <a:cs typeface="Arial" pitchFamily="34" charset="0"/>
            </a:rPr>
            <a:t>rituado</a:t>
          </a:r>
          <a:r>
            <a:rPr lang="es-CO" sz="1500" kern="1200" dirty="0">
              <a:latin typeface="Calibri" pitchFamily="34" charset="0"/>
              <a:cs typeface="Arial" pitchFamily="34" charset="0"/>
            </a:rPr>
            <a:t>, de mayor duración (6 meses – 1 año).</a:t>
          </a: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500" kern="1200" dirty="0">
              <a:latin typeface="Calibri" pitchFamily="34" charset="0"/>
              <a:cs typeface="Arial" pitchFamily="34" charset="0"/>
            </a:rPr>
            <a:t>Los árbitros administran justicia. Su actuación es equivalente a la de un juez, designado por voluntad de las partes.</a:t>
          </a:r>
        </a:p>
      </dsp:txBody>
      <dsp:txXfrm rot="-5400000">
        <a:off x="3051128" y="1936028"/>
        <a:ext cx="5399639" cy="1501486"/>
      </dsp:txXfrm>
    </dsp:sp>
    <dsp:sp modelId="{D8B1A0BF-7D44-466E-A0D7-212C6A9A9D42}">
      <dsp:nvSpPr>
        <dsp:cNvPr id="0" name=""/>
        <dsp:cNvSpPr/>
      </dsp:nvSpPr>
      <dsp:spPr>
        <a:xfrm>
          <a:off x="12" y="1838663"/>
          <a:ext cx="3050680" cy="436154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>
              <a:latin typeface="Calibri" pitchFamily="34" charset="0"/>
              <a:cs typeface="Arial" pitchFamily="34" charset="0"/>
            </a:rPr>
            <a:t>Arbitraje</a:t>
          </a:r>
        </a:p>
      </dsp:txBody>
      <dsp:txXfrm>
        <a:off x="21303" y="1859954"/>
        <a:ext cx="3008098" cy="393572"/>
      </dsp:txXfrm>
    </dsp:sp>
    <dsp:sp modelId="{E134E205-1ED7-4601-B21E-F30D651A3FA9}">
      <dsp:nvSpPr>
        <dsp:cNvPr id="0" name=""/>
        <dsp:cNvSpPr/>
      </dsp:nvSpPr>
      <dsp:spPr>
        <a:xfrm rot="5400000">
          <a:off x="5038498" y="1618486"/>
          <a:ext cx="1489211" cy="5498671"/>
        </a:xfrm>
        <a:prstGeom prst="round2SameRect">
          <a:avLst/>
        </a:prstGeom>
        <a:solidFill>
          <a:schemeClr val="bg1">
            <a:lumMod val="85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>
              <a:latin typeface="Calibri" pitchFamily="34" charset="0"/>
              <a:cs typeface="Arial" pitchFamily="34" charset="0"/>
            </a:rPr>
            <a:t>Se encomienda a un tercero persona  jurídica o natural, quien puede o no ser abogado (a), conocedor o experto del tema en conflicto, quien actúa como mandatario de las partes; la resolución de las diferencias se da a través de una transacción. 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600" kern="1200" dirty="0">
              <a:latin typeface="Calibri" pitchFamily="34" charset="0"/>
              <a:cs typeface="Arial" pitchFamily="34" charset="0"/>
            </a:rPr>
            <a:t>No es un proceso. Es un contrato. Es más ágil.</a:t>
          </a:r>
        </a:p>
      </dsp:txBody>
      <dsp:txXfrm rot="-5400000">
        <a:off x="3033769" y="3695913"/>
        <a:ext cx="5425974" cy="1343817"/>
      </dsp:txXfrm>
    </dsp:sp>
    <dsp:sp modelId="{86880C07-917C-420D-8868-80DEB7DF9E69}">
      <dsp:nvSpPr>
        <dsp:cNvPr id="0" name=""/>
        <dsp:cNvSpPr/>
      </dsp:nvSpPr>
      <dsp:spPr>
        <a:xfrm>
          <a:off x="15" y="3551480"/>
          <a:ext cx="3032682" cy="456290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>
              <a:latin typeface="Calibri" pitchFamily="34" charset="0"/>
              <a:cs typeface="Arial" pitchFamily="34" charset="0"/>
            </a:rPr>
            <a:t>Amigable Composición</a:t>
          </a:r>
        </a:p>
      </dsp:txBody>
      <dsp:txXfrm>
        <a:off x="22289" y="3573754"/>
        <a:ext cx="2988134" cy="411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B6244-EF89-426E-8DF8-7490A13886A7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5A4D5-5934-4109-A64F-DA7B13C1064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154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CO"/>
              <a:t>Alejandra Betancur Sierra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766BAC-8FED-4467-9D5A-E779CF9A1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1255FB-0018-4FCD-AFC6-76406F755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994BBD-4EA8-42D5-88CD-111FFC3BA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E318E1-ADF7-4269-8CA2-D1158A47E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EDA25F-D210-4C4E-BBC0-F09021001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80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9677A-4557-4CC1-AD92-070297CE1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98452A-2D09-450D-A042-24A4FB0EE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4BFFCC-3F46-4DB6-9513-F974B281D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D6B62B-FEDF-4656-84BF-003131457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0FD7C3-368F-4FA8-85CE-46829B159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159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63DD64-E3F7-4877-B45C-315BA091A6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7C6C34-37BA-4D9A-A8C9-F22C069F86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FA5E01-81D3-42AD-8BCF-AB6D2B7D0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5FC192-145E-4B42-941C-4EB3FC52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A115A-0342-4DE8-8F9F-BD9215162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7639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B54F9-589A-4142-AA90-5BC756DFA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5A555C-85A3-4352-A96B-B5EE0C2C1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664CED-3694-4F9A-B7EE-9BB0E5577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6B1212-9257-4556-93F3-16B59AC4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8C5693-E19C-4107-BB2E-9AA0C3CDE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657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09C74A-AA71-47F6-B5EA-F335C9F52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2336BA-9178-4606-9116-611124D0F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391C48-39F4-4036-AF35-5687B89CA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C4FE11-E0CA-4FFC-B2A9-854248937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B719D8-026F-4C70-B7A3-87EF95896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336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F90296-1D43-4CEB-980E-67B086C92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89E282-56A4-4F02-93BE-796A87767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328CB3-3BA7-43D4-ACD1-0CB509330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3893A4-2D43-4F30-BF72-66105CE0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0E0EC9-F312-4F49-9F5D-F475D8341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13E02D-E06D-4A1A-B837-901E0D0D2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882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601AB-7DFA-4856-9580-3F353F9F9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104CA7-F511-4F1C-9C83-293C5789A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F007E5-9AFB-425C-878D-17602B5A6A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6F2F8C4-34A1-4F88-99C2-B895DF07D1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E72220-6D40-42CF-A23B-0ADDB7125A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8C940F3-E9D4-4DFE-B180-26924D42D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62DCC4B-C0B5-43A0-BC80-FBC5218E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B7C730F-8F71-4F54-B003-2CBEAA427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61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4CB0BA-C252-43F7-8E30-708560908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D9BDF8B-3A1C-41C3-905B-D78C62EFB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D9C5B7-A9CD-492F-A6AE-1FCA602FC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D3D717-96C5-461A-A55A-A7C20043C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3955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78267BD-6ABA-41F7-A2EB-8B1978F73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3C17739-3DC2-42C1-A138-3193B9586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14D26BC-FAAD-4C0A-81BC-88B64644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962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F2F23F-3B68-4EE8-8E41-183D6B89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175489-8509-4475-8948-EFA318174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83F660-5A1D-49B7-B3C0-E482EB424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171082-D2D0-4751-969A-4F8564B53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30E2BE-531C-4EEE-965C-E6D669CB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A6E441-4E09-4923-ABBF-7B250CCA1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674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919B9-5821-4576-8E0F-90363E648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4DF8850-BA63-48C1-AFF2-3699DCFE26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048E65E-97F5-462E-8A2C-F15D0C518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581BF2-0291-4CD7-90FA-7CB46F08D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089011-6397-47D6-90C8-AEF49869D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6CFC394-0B67-4720-9920-6FD4591EE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690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937D124-5B32-407C-9A2C-E7ACBE3D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85377A-0550-421B-80A6-C44C068EE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9632E3-99F5-47E0-BACE-6C75FD18CF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FE1BA-E1F3-4DCB-8589-25D283D7AF81}" type="datetimeFigureOut">
              <a:rPr lang="es-CO" smtClean="0"/>
              <a:t>17/04/2021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175465-3F93-4F2A-A281-4BAC5601C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D75819-F037-4312-9B0A-4F5B5580A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34E2F-2FF8-4A80-BFEA-A0FD330FCBD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674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jpe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4 Título"/>
          <p:cNvSpPr>
            <a:spLocks noGrp="1"/>
          </p:cNvSpPr>
          <p:nvPr>
            <p:ph type="title"/>
          </p:nvPr>
        </p:nvSpPr>
        <p:spPr>
          <a:xfrm>
            <a:off x="2063750" y="0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es-CO" sz="2400" b="1" dirty="0"/>
              <a:t>DIFERENCIAS BÁSICAS ENTRE LOS PRINCIPALES MRC </a:t>
            </a:r>
            <a:endParaRPr lang="es-CO" sz="3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graphicFrame>
        <p:nvGraphicFramePr>
          <p:cNvPr id="4" name="9 Marcador de contenido"/>
          <p:cNvGraphicFramePr>
            <a:graphicFrameLocks noGrp="1"/>
          </p:cNvGraphicFramePr>
          <p:nvPr>
            <p:ph idx="1"/>
          </p:nvPr>
        </p:nvGraphicFramePr>
        <p:xfrm>
          <a:off x="1919536" y="1052736"/>
          <a:ext cx="853244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33167" y="1496291"/>
            <a:ext cx="2244849" cy="1214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4" descr="Resultado de imagen para contrato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33167" y="3228631"/>
            <a:ext cx="2244849" cy="1289271"/>
          </a:xfrm>
          <a:prstGeom prst="rect">
            <a:avLst/>
          </a:prstGeom>
          <a:noFill/>
        </p:spPr>
      </p:pic>
      <p:pic>
        <p:nvPicPr>
          <p:cNvPr id="7" name="Picture 12" descr="Resultado de imagen para contrat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63750" y="5070764"/>
            <a:ext cx="2076450" cy="1308407"/>
          </a:xfrm>
          <a:prstGeom prst="rect">
            <a:avLst/>
          </a:prstGeom>
          <a:noFill/>
        </p:spPr>
      </p:pic>
      <p:pic>
        <p:nvPicPr>
          <p:cNvPr id="8" name="Picture 16" descr="Resultado de imagen para contrat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87923" y="5070764"/>
            <a:ext cx="1131748" cy="847719"/>
          </a:xfrm>
          <a:prstGeom prst="rect">
            <a:avLst/>
          </a:prstGeom>
          <a:noFill/>
        </p:spPr>
      </p:pic>
      <p:pic>
        <p:nvPicPr>
          <p:cNvPr id="9" name="Picture 24" descr="Resultado de imagen para justicia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40200" y="3264961"/>
            <a:ext cx="712054" cy="508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DE717C-89B3-48B9-B800-47F7094A2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BFDE717C-89B3-48B9-B800-47F7094A2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BFDE717C-89B3-48B9-B800-47F7094A2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80F04A-3039-42A4-921F-B9B8AB08B1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D80F04A-3039-42A4-921F-B9B8AB08B1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D80F04A-3039-42A4-921F-B9B8AB08B1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B1A0BF-7D44-466E-A0D7-212C6A9A9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D8B1A0BF-7D44-466E-A0D7-212C6A9A9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D8B1A0BF-7D44-466E-A0D7-212C6A9A9D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F87DF7-5F02-48D3-A900-2098F897CD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42F87DF7-5F02-48D3-A900-2098F897CD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42F87DF7-5F02-48D3-A900-2098F897CD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880C07-917C-420D-8868-80DEB7DF9E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graphicEl>
                                              <a:dgm id="{86880C07-917C-420D-8868-80DEB7DF9E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dgm id="{86880C07-917C-420D-8868-80DEB7DF9E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34E205-1ED7-4601-B21E-F30D651A3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E134E205-1ED7-4601-B21E-F30D651A3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E134E205-1ED7-4601-B21E-F30D651A3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224</Words>
  <Application>Microsoft Office PowerPoint</Application>
  <PresentationFormat>Panorámica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DIFERENCIAS BÁSICAS ENTRE LOS PRINCIPALES MRC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DIFERENCIAS BÁSICAS ENTRE LOS PRINCIPALES MRC </dc:title>
  <dc:creator>Bibiana Bernal Mesa</dc:creator>
  <cp:lastModifiedBy>Bibiana Bernal Mesa</cp:lastModifiedBy>
  <cp:revision>1</cp:revision>
  <dcterms:created xsi:type="dcterms:W3CDTF">2021-04-17T22:11:56Z</dcterms:created>
  <dcterms:modified xsi:type="dcterms:W3CDTF">2021-04-17T22:12:58Z</dcterms:modified>
</cp:coreProperties>
</file>