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9323D5-4519-4700-ADE3-13ACCA7E5AC1}" v="2" dt="2021-04-17T22:25:44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biana Bernal Mesa" userId="1becee5e43d3b65f" providerId="LiveId" clId="{F59323D5-4519-4700-ADE3-13ACCA7E5AC1}"/>
    <pc:docChg chg="custSel modSld">
      <pc:chgData name="Bibiana Bernal Mesa" userId="1becee5e43d3b65f" providerId="LiveId" clId="{F59323D5-4519-4700-ADE3-13ACCA7E5AC1}" dt="2021-04-17T22:25:51.862" v="3" actId="27636"/>
      <pc:docMkLst>
        <pc:docMk/>
      </pc:docMkLst>
      <pc:sldChg chg="modSp mod">
        <pc:chgData name="Bibiana Bernal Mesa" userId="1becee5e43d3b65f" providerId="LiveId" clId="{F59323D5-4519-4700-ADE3-13ACCA7E5AC1}" dt="2021-04-17T22:25:51.862" v="3" actId="27636"/>
        <pc:sldMkLst>
          <pc:docMk/>
          <pc:sldMk cId="0" sldId="258"/>
        </pc:sldMkLst>
        <pc:spChg chg="mod">
          <ac:chgData name="Bibiana Bernal Mesa" userId="1becee5e43d3b65f" providerId="LiveId" clId="{F59323D5-4519-4700-ADE3-13ACCA7E5AC1}" dt="2021-04-17T22:25:51.862" v="3" actId="27636"/>
          <ac:spMkLst>
            <pc:docMk/>
            <pc:sldMk cId="0" sldId="258"/>
            <ac:spMk id="10242" creationId="{00000000-0000-0000-0000-000000000000}"/>
          </ac:spMkLst>
        </pc:spChg>
        <pc:graphicFrameChg chg="mod">
          <ac:chgData name="Bibiana Bernal Mesa" userId="1becee5e43d3b65f" providerId="LiveId" clId="{F59323D5-4519-4700-ADE3-13ACCA7E5AC1}" dt="2021-04-17T22:25:44.619" v="1" actId="14100"/>
          <ac:graphicFrameMkLst>
            <pc:docMk/>
            <pc:sldMk cId="0" sldId="258"/>
            <ac:graphicFrameMk id="7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0DDBFF-D15B-4252-AE94-2444587ED22C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0AC03B0-2CDE-4A9E-B5AC-DCF62F36207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23 de 1991 </a:t>
          </a:r>
        </a:p>
      </dgm:t>
    </dgm:pt>
    <dgm:pt modelId="{93218877-FA3D-431A-8125-CE913662EC72}" type="parTrans" cxnId="{5B95109B-AF9D-4FC1-A72B-471C076605B8}">
      <dgm:prSet/>
      <dgm:spPr/>
      <dgm:t>
        <a:bodyPr/>
        <a:lstStyle/>
        <a:p>
          <a:endParaRPr lang="es-CO"/>
        </a:p>
      </dgm:t>
    </dgm:pt>
    <dgm:pt modelId="{85427345-2DCB-4AB9-9D91-59CE924ED902}" type="sibTrans" cxnId="{5B95109B-AF9D-4FC1-A72B-471C076605B8}">
      <dgm:prSet/>
      <dgm:spPr/>
      <dgm:t>
        <a:bodyPr/>
        <a:lstStyle/>
        <a:p>
          <a:endParaRPr lang="es-CO"/>
        </a:p>
      </dgm:t>
    </dgm:pt>
    <dgm:pt modelId="{39514E2E-F823-48A4-9E92-8D8BE75F87E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640 de 2001 </a:t>
          </a:r>
        </a:p>
      </dgm:t>
    </dgm:pt>
    <dgm:pt modelId="{EDFB2B05-11FF-41CB-A812-0E5EE3E379AF}" type="parTrans" cxnId="{3805B6DD-189B-4CAB-9425-C1A7141EDC8F}">
      <dgm:prSet/>
      <dgm:spPr/>
      <dgm:t>
        <a:bodyPr/>
        <a:lstStyle/>
        <a:p>
          <a:endParaRPr lang="es-CO"/>
        </a:p>
      </dgm:t>
    </dgm:pt>
    <dgm:pt modelId="{B2A4BBD8-5592-4A7B-A3FB-440DDF7137A8}" type="sibTrans" cxnId="{3805B6DD-189B-4CAB-9425-C1A7141EDC8F}">
      <dgm:prSet/>
      <dgm:spPr/>
      <dgm:t>
        <a:bodyPr/>
        <a:lstStyle/>
        <a:p>
          <a:endParaRPr lang="es-CO"/>
        </a:p>
      </dgm:t>
    </dgm:pt>
    <dgm:pt modelId="{589A3E6E-20D5-494A-8146-F0D4FBC2416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Decreto 1829 de 2013 </a:t>
          </a:r>
        </a:p>
      </dgm:t>
    </dgm:pt>
    <dgm:pt modelId="{95FA1BC5-C10F-4651-B246-4BFAFD7D4946}" type="parTrans" cxnId="{8E8F3EED-1C43-400B-9324-25752125725B}">
      <dgm:prSet/>
      <dgm:spPr/>
      <dgm:t>
        <a:bodyPr/>
        <a:lstStyle/>
        <a:p>
          <a:endParaRPr lang="es-CO"/>
        </a:p>
      </dgm:t>
    </dgm:pt>
    <dgm:pt modelId="{C753B43C-36DF-4081-A06D-9BFEB22193A6}" type="sibTrans" cxnId="{8E8F3EED-1C43-400B-9324-25752125725B}">
      <dgm:prSet/>
      <dgm:spPr/>
      <dgm:t>
        <a:bodyPr/>
        <a:lstStyle/>
        <a:p>
          <a:endParaRPr lang="es-CO"/>
        </a:p>
      </dgm:t>
    </dgm:pt>
    <dgm:pt modelId="{5F233E95-EA36-409B-8A09-4462D01E1F5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Decreto 1069 de 2015</a:t>
          </a:r>
        </a:p>
      </dgm:t>
    </dgm:pt>
    <dgm:pt modelId="{61D25894-8DE1-44F0-8E00-38DC41A5B397}" type="parTrans" cxnId="{6CA040DB-CD05-443D-8372-BB904CB74A65}">
      <dgm:prSet/>
      <dgm:spPr/>
      <dgm:t>
        <a:bodyPr/>
        <a:lstStyle/>
        <a:p>
          <a:endParaRPr lang="es-CO"/>
        </a:p>
      </dgm:t>
    </dgm:pt>
    <dgm:pt modelId="{426F5561-1D90-4AD7-8D38-A8D7999FB555}" type="sibTrans" cxnId="{6CA040DB-CD05-443D-8372-BB904CB74A65}">
      <dgm:prSet/>
      <dgm:spPr/>
      <dgm:t>
        <a:bodyPr/>
        <a:lstStyle/>
        <a:p>
          <a:endParaRPr lang="es-CO"/>
        </a:p>
      </dgm:t>
    </dgm:pt>
    <dgm:pt modelId="{8DD0BFD4-A41D-4E4F-9F49-2374A760585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Decreto 2462 de 2015</a:t>
          </a:r>
        </a:p>
      </dgm:t>
    </dgm:pt>
    <dgm:pt modelId="{1F8C88C9-34D7-44EE-ABBC-B96F6CD7D2D7}" type="parTrans" cxnId="{50C53D50-FEAB-43E0-8F11-A70B9A469501}">
      <dgm:prSet/>
      <dgm:spPr/>
      <dgm:t>
        <a:bodyPr/>
        <a:lstStyle/>
        <a:p>
          <a:endParaRPr lang="es-CO"/>
        </a:p>
      </dgm:t>
    </dgm:pt>
    <dgm:pt modelId="{92ABA20B-3E54-46D8-8D16-94E834E4B687}" type="sibTrans" cxnId="{50C53D50-FEAB-43E0-8F11-A70B9A469501}">
      <dgm:prSet/>
      <dgm:spPr/>
      <dgm:t>
        <a:bodyPr/>
        <a:lstStyle/>
        <a:p>
          <a:endParaRPr lang="es-CO"/>
        </a:p>
      </dgm:t>
    </dgm:pt>
    <dgm:pt modelId="{42972EB1-EA6F-47BA-B77C-84CE23B95715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Resolución 0018 de 2016</a:t>
          </a:r>
        </a:p>
      </dgm:t>
    </dgm:pt>
    <dgm:pt modelId="{8AE6B8D1-A3E4-498A-B819-E70054513D81}" type="parTrans" cxnId="{D9F9E030-8387-4D67-81C2-E76039900111}">
      <dgm:prSet/>
      <dgm:spPr/>
      <dgm:t>
        <a:bodyPr/>
        <a:lstStyle/>
        <a:p>
          <a:endParaRPr lang="es-CO"/>
        </a:p>
      </dgm:t>
    </dgm:pt>
    <dgm:pt modelId="{E03CDEFE-D905-48DC-84C7-4F77BB879C10}" type="sibTrans" cxnId="{D9F9E030-8387-4D67-81C2-E76039900111}">
      <dgm:prSet/>
      <dgm:spPr/>
      <dgm:t>
        <a:bodyPr/>
        <a:lstStyle/>
        <a:p>
          <a:endParaRPr lang="es-CO"/>
        </a:p>
      </dgm:t>
    </dgm:pt>
    <dgm:pt modelId="{C76FE41F-9759-4021-AB2C-C08BE896E46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Art 116 CP</a:t>
          </a:r>
        </a:p>
      </dgm:t>
    </dgm:pt>
    <dgm:pt modelId="{33E77707-CFB6-4EE1-8B9C-704588697ABE}" type="parTrans" cxnId="{60C031A0-0E83-49C1-AFA7-9F29E89E428E}">
      <dgm:prSet/>
      <dgm:spPr/>
      <dgm:t>
        <a:bodyPr/>
        <a:lstStyle/>
        <a:p>
          <a:endParaRPr lang="es-CO"/>
        </a:p>
      </dgm:t>
    </dgm:pt>
    <dgm:pt modelId="{262F28AD-F504-4F10-995A-BD582FD8E4A8}" type="sibTrans" cxnId="{60C031A0-0E83-49C1-AFA7-9F29E89E428E}">
      <dgm:prSet/>
      <dgm:spPr/>
      <dgm:t>
        <a:bodyPr/>
        <a:lstStyle/>
        <a:p>
          <a:endParaRPr lang="es-CO"/>
        </a:p>
      </dgm:t>
    </dgm:pt>
    <dgm:pt modelId="{899012E6-330B-47EC-8E3A-CB5342D23C7D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Decreto 2651 de 1991</a:t>
          </a:r>
        </a:p>
      </dgm:t>
    </dgm:pt>
    <dgm:pt modelId="{98F9C5A6-7063-4E2C-B1DC-1D51942526E1}" type="parTrans" cxnId="{5F55EA78-BCCD-4DB5-839C-5B870F264483}">
      <dgm:prSet/>
      <dgm:spPr/>
      <dgm:t>
        <a:bodyPr/>
        <a:lstStyle/>
        <a:p>
          <a:endParaRPr lang="es-CO"/>
        </a:p>
      </dgm:t>
    </dgm:pt>
    <dgm:pt modelId="{E71793E6-7EC8-4B30-ABD9-8C497185B407}" type="sibTrans" cxnId="{5F55EA78-BCCD-4DB5-839C-5B870F264483}">
      <dgm:prSet/>
      <dgm:spPr/>
      <dgm:t>
        <a:bodyPr/>
        <a:lstStyle/>
        <a:p>
          <a:endParaRPr lang="es-CO"/>
        </a:p>
      </dgm:t>
    </dgm:pt>
    <dgm:pt modelId="{F7462A11-A2A8-4114-8F8F-90A9624F07BF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446 de 1998 </a:t>
          </a:r>
        </a:p>
      </dgm:t>
    </dgm:pt>
    <dgm:pt modelId="{7CFCD54B-8246-47F7-B1CA-A531C350F315}" type="parTrans" cxnId="{66F851DA-D596-401E-B64B-D81F81EA66A6}">
      <dgm:prSet/>
      <dgm:spPr/>
      <dgm:t>
        <a:bodyPr/>
        <a:lstStyle/>
        <a:p>
          <a:endParaRPr lang="es-CO"/>
        </a:p>
      </dgm:t>
    </dgm:pt>
    <dgm:pt modelId="{104C954D-9F01-4A71-9D8F-B8E4402BD41C}" type="sibTrans" cxnId="{66F851DA-D596-401E-B64B-D81F81EA66A6}">
      <dgm:prSet/>
      <dgm:spPr/>
      <dgm:t>
        <a:bodyPr/>
        <a:lstStyle/>
        <a:p>
          <a:endParaRPr lang="es-CO"/>
        </a:p>
      </dgm:t>
    </dgm:pt>
    <dgm:pt modelId="{7E08481F-208F-4FCC-9931-C2227689DCD2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Decreto 1818 de 1998 </a:t>
          </a:r>
        </a:p>
      </dgm:t>
    </dgm:pt>
    <dgm:pt modelId="{311C4F88-2E10-4F50-A465-2BE370B28C1B}" type="parTrans" cxnId="{D6E82735-3AB5-4ADC-B288-AC103C997814}">
      <dgm:prSet/>
      <dgm:spPr/>
      <dgm:t>
        <a:bodyPr/>
        <a:lstStyle/>
        <a:p>
          <a:endParaRPr lang="es-CO"/>
        </a:p>
      </dgm:t>
    </dgm:pt>
    <dgm:pt modelId="{52B10E84-BB4D-4A38-B4C5-396142C7CA85}" type="sibTrans" cxnId="{D6E82735-3AB5-4ADC-B288-AC103C997814}">
      <dgm:prSet/>
      <dgm:spPr/>
      <dgm:t>
        <a:bodyPr/>
        <a:lstStyle/>
        <a:p>
          <a:endParaRPr lang="es-CO"/>
        </a:p>
      </dgm:t>
    </dgm:pt>
    <dgm:pt modelId="{C5992881-D7F9-4FC7-98AD-0193BCD5467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1395 de 2010 </a:t>
          </a:r>
        </a:p>
      </dgm:t>
    </dgm:pt>
    <dgm:pt modelId="{C73FA1CE-1C56-4B75-94F8-D52391E42C99}" type="parTrans" cxnId="{19C7F102-D653-468C-AEA1-F80E418AE528}">
      <dgm:prSet/>
      <dgm:spPr/>
      <dgm:t>
        <a:bodyPr/>
        <a:lstStyle/>
        <a:p>
          <a:endParaRPr lang="es-CO"/>
        </a:p>
      </dgm:t>
    </dgm:pt>
    <dgm:pt modelId="{F6278C0A-D900-4927-BB42-73466AD759B7}" type="sibTrans" cxnId="{19C7F102-D653-468C-AEA1-F80E418AE528}">
      <dgm:prSet/>
      <dgm:spPr/>
      <dgm:t>
        <a:bodyPr/>
        <a:lstStyle/>
        <a:p>
          <a:endParaRPr lang="es-CO"/>
        </a:p>
      </dgm:t>
    </dgm:pt>
    <dgm:pt modelId="{2EC718A1-B5FC-49E9-9EF6-DA43BEAFBE9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1437 de 2011</a:t>
          </a:r>
        </a:p>
      </dgm:t>
    </dgm:pt>
    <dgm:pt modelId="{9A7F26EE-C368-442E-A79B-4DF4A8F89E6B}" type="parTrans" cxnId="{E293AA7D-B77D-41D5-B089-D0E18BE8FB3B}">
      <dgm:prSet/>
      <dgm:spPr/>
      <dgm:t>
        <a:bodyPr/>
        <a:lstStyle/>
        <a:p>
          <a:endParaRPr lang="es-CO"/>
        </a:p>
      </dgm:t>
    </dgm:pt>
    <dgm:pt modelId="{6EE03ADC-FFCE-43CE-9E25-618F996CCDE4}" type="sibTrans" cxnId="{E293AA7D-B77D-41D5-B089-D0E18BE8FB3B}">
      <dgm:prSet/>
      <dgm:spPr/>
      <dgm:t>
        <a:bodyPr/>
        <a:lstStyle/>
        <a:p>
          <a:endParaRPr lang="es-CO"/>
        </a:p>
      </dgm:t>
    </dgm:pt>
    <dgm:pt modelId="{6C178781-1CFA-4B9A-8791-243D9BA347F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1480 de 2011</a:t>
          </a:r>
        </a:p>
      </dgm:t>
    </dgm:pt>
    <dgm:pt modelId="{917A7913-7E87-4347-AF66-79D4DB0CC468}" type="parTrans" cxnId="{349EC173-7E5F-4A21-BEEE-014D1C08CCA4}">
      <dgm:prSet/>
      <dgm:spPr/>
      <dgm:t>
        <a:bodyPr/>
        <a:lstStyle/>
        <a:p>
          <a:endParaRPr lang="es-CO"/>
        </a:p>
      </dgm:t>
    </dgm:pt>
    <dgm:pt modelId="{4D8F8AAF-8699-4C08-82CF-80E1042C415C}" type="sibTrans" cxnId="{349EC173-7E5F-4A21-BEEE-014D1C08CCA4}">
      <dgm:prSet/>
      <dgm:spPr/>
      <dgm:t>
        <a:bodyPr/>
        <a:lstStyle/>
        <a:p>
          <a:endParaRPr lang="es-CO"/>
        </a:p>
      </dgm:t>
    </dgm:pt>
    <dgm:pt modelId="{00BA9866-3354-4386-AAD0-B8867CCACD8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1564 de 2012</a:t>
          </a:r>
        </a:p>
      </dgm:t>
    </dgm:pt>
    <dgm:pt modelId="{ACF0C1F6-8A77-4ECC-BCC4-60B439B710D4}" type="parTrans" cxnId="{3C157BD9-7EC4-4B2B-9163-A318285F4625}">
      <dgm:prSet/>
      <dgm:spPr/>
      <dgm:t>
        <a:bodyPr/>
        <a:lstStyle/>
        <a:p>
          <a:endParaRPr lang="es-CO"/>
        </a:p>
      </dgm:t>
    </dgm:pt>
    <dgm:pt modelId="{928CE93A-602A-453B-94DA-FD378A78438E}" type="sibTrans" cxnId="{3C157BD9-7EC4-4B2B-9163-A318285F4625}">
      <dgm:prSet/>
      <dgm:spPr/>
      <dgm:t>
        <a:bodyPr/>
        <a:lstStyle/>
        <a:p>
          <a:endParaRPr lang="es-CO"/>
        </a:p>
      </dgm:t>
    </dgm:pt>
    <dgm:pt modelId="{8713D6AE-9A57-4DBD-B116-2AF01DDDB098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/>
            <a:t>Resolución 221 de 2014</a:t>
          </a:r>
          <a:endParaRPr lang="es-CO" sz="1400" dirty="0"/>
        </a:p>
      </dgm:t>
    </dgm:pt>
    <dgm:pt modelId="{7A34ED2E-531B-4C59-BB76-459C5A3E36C1}" type="parTrans" cxnId="{7CC3BC76-DDF6-437A-9B33-816EF4B6AA8B}">
      <dgm:prSet/>
      <dgm:spPr/>
      <dgm:t>
        <a:bodyPr/>
        <a:lstStyle/>
        <a:p>
          <a:endParaRPr lang="es-CO"/>
        </a:p>
      </dgm:t>
    </dgm:pt>
    <dgm:pt modelId="{287739A5-538F-4E83-92F7-7CF5E9D9ECBF}" type="sibTrans" cxnId="{7CC3BC76-DDF6-437A-9B33-816EF4B6AA8B}">
      <dgm:prSet/>
      <dgm:spPr/>
      <dgm:t>
        <a:bodyPr/>
        <a:lstStyle/>
        <a:p>
          <a:endParaRPr lang="es-CO"/>
        </a:p>
      </dgm:t>
    </dgm:pt>
    <dgm:pt modelId="{0DDFC4E0-1E98-4ADC-8130-155CE762A45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es-CO" sz="1400" dirty="0"/>
            <a:t>Ley 1285 de 2009</a:t>
          </a:r>
        </a:p>
      </dgm:t>
    </dgm:pt>
    <dgm:pt modelId="{3D88F661-C997-42FE-857E-8F0AFFB70451}" type="parTrans" cxnId="{1FD4B255-50C5-4AE6-B019-EBFF1C2AACC2}">
      <dgm:prSet/>
      <dgm:spPr/>
      <dgm:t>
        <a:bodyPr/>
        <a:lstStyle/>
        <a:p>
          <a:endParaRPr lang="es-CO"/>
        </a:p>
      </dgm:t>
    </dgm:pt>
    <dgm:pt modelId="{27337D43-8FC4-4B5C-8596-014B786683BC}" type="sibTrans" cxnId="{1FD4B255-50C5-4AE6-B019-EBFF1C2AACC2}">
      <dgm:prSet/>
      <dgm:spPr/>
      <dgm:t>
        <a:bodyPr/>
        <a:lstStyle/>
        <a:p>
          <a:endParaRPr lang="es-CO"/>
        </a:p>
      </dgm:t>
    </dgm:pt>
    <dgm:pt modelId="{B7E5466F-9EFA-40F3-8371-670840B8A635}" type="pres">
      <dgm:prSet presAssocID="{210DDBFF-D15B-4252-AE94-2444587ED22C}" presName="diagram" presStyleCnt="0">
        <dgm:presLayoutVars>
          <dgm:dir/>
          <dgm:resizeHandles val="exact"/>
        </dgm:presLayoutVars>
      </dgm:prSet>
      <dgm:spPr/>
    </dgm:pt>
    <dgm:pt modelId="{968BCDDA-D605-48CC-A127-E967E1EA589A}" type="pres">
      <dgm:prSet presAssocID="{C76FE41F-9759-4021-AB2C-C08BE896E46B}" presName="node" presStyleLbl="node1" presStyleIdx="0" presStyleCnt="16">
        <dgm:presLayoutVars>
          <dgm:bulletEnabled val="1"/>
        </dgm:presLayoutVars>
      </dgm:prSet>
      <dgm:spPr/>
    </dgm:pt>
    <dgm:pt modelId="{C5FFF64B-FC90-4954-B99A-4ACCA69F9450}" type="pres">
      <dgm:prSet presAssocID="{262F28AD-F504-4F10-995A-BD582FD8E4A8}" presName="sibTrans" presStyleLbl="sibTrans2D1" presStyleIdx="0" presStyleCnt="15"/>
      <dgm:spPr/>
    </dgm:pt>
    <dgm:pt modelId="{3FB73B78-68C4-4717-B96A-A20AC6028B6B}" type="pres">
      <dgm:prSet presAssocID="{262F28AD-F504-4F10-995A-BD582FD8E4A8}" presName="connectorText" presStyleLbl="sibTrans2D1" presStyleIdx="0" presStyleCnt="15"/>
      <dgm:spPr/>
    </dgm:pt>
    <dgm:pt modelId="{181A688C-0834-4DEA-95C8-016B7AF60382}" type="pres">
      <dgm:prSet presAssocID="{20AC03B0-2CDE-4A9E-B5AC-DCF62F362073}" presName="node" presStyleLbl="node1" presStyleIdx="1" presStyleCnt="16">
        <dgm:presLayoutVars>
          <dgm:bulletEnabled val="1"/>
        </dgm:presLayoutVars>
      </dgm:prSet>
      <dgm:spPr/>
    </dgm:pt>
    <dgm:pt modelId="{E8E61F54-315D-4F22-9F26-A2138C50150A}" type="pres">
      <dgm:prSet presAssocID="{85427345-2DCB-4AB9-9D91-59CE924ED902}" presName="sibTrans" presStyleLbl="sibTrans2D1" presStyleIdx="1" presStyleCnt="15"/>
      <dgm:spPr/>
    </dgm:pt>
    <dgm:pt modelId="{7E352239-7E8D-4027-9445-3CD519EC8995}" type="pres">
      <dgm:prSet presAssocID="{85427345-2DCB-4AB9-9D91-59CE924ED902}" presName="connectorText" presStyleLbl="sibTrans2D1" presStyleIdx="1" presStyleCnt="15"/>
      <dgm:spPr/>
    </dgm:pt>
    <dgm:pt modelId="{7E574F68-B644-4846-84AC-ABA58B9C3BE0}" type="pres">
      <dgm:prSet presAssocID="{899012E6-330B-47EC-8E3A-CB5342D23C7D}" presName="node" presStyleLbl="node1" presStyleIdx="2" presStyleCnt="16">
        <dgm:presLayoutVars>
          <dgm:bulletEnabled val="1"/>
        </dgm:presLayoutVars>
      </dgm:prSet>
      <dgm:spPr/>
    </dgm:pt>
    <dgm:pt modelId="{8F97A15E-06A1-4DE9-862D-9E76618BF887}" type="pres">
      <dgm:prSet presAssocID="{E71793E6-7EC8-4B30-ABD9-8C497185B407}" presName="sibTrans" presStyleLbl="sibTrans2D1" presStyleIdx="2" presStyleCnt="15"/>
      <dgm:spPr/>
    </dgm:pt>
    <dgm:pt modelId="{54E8C41D-5C86-49F8-B7E1-A5BF831FB82D}" type="pres">
      <dgm:prSet presAssocID="{E71793E6-7EC8-4B30-ABD9-8C497185B407}" presName="connectorText" presStyleLbl="sibTrans2D1" presStyleIdx="2" presStyleCnt="15"/>
      <dgm:spPr/>
    </dgm:pt>
    <dgm:pt modelId="{7FEAC682-94BD-4A55-A1A7-0D1CA3BEA246}" type="pres">
      <dgm:prSet presAssocID="{F7462A11-A2A8-4114-8F8F-90A9624F07BF}" presName="node" presStyleLbl="node1" presStyleIdx="3" presStyleCnt="16">
        <dgm:presLayoutVars>
          <dgm:bulletEnabled val="1"/>
        </dgm:presLayoutVars>
      </dgm:prSet>
      <dgm:spPr/>
    </dgm:pt>
    <dgm:pt modelId="{4729E432-2D53-42AD-B75A-C53E86F38E7A}" type="pres">
      <dgm:prSet presAssocID="{104C954D-9F01-4A71-9D8F-B8E4402BD41C}" presName="sibTrans" presStyleLbl="sibTrans2D1" presStyleIdx="3" presStyleCnt="15"/>
      <dgm:spPr/>
    </dgm:pt>
    <dgm:pt modelId="{50AB70AF-89F4-4140-BBDD-76BD67DF38A8}" type="pres">
      <dgm:prSet presAssocID="{104C954D-9F01-4A71-9D8F-B8E4402BD41C}" presName="connectorText" presStyleLbl="sibTrans2D1" presStyleIdx="3" presStyleCnt="15"/>
      <dgm:spPr/>
    </dgm:pt>
    <dgm:pt modelId="{CAD510AE-FD3D-4AE9-9456-185014E915D9}" type="pres">
      <dgm:prSet presAssocID="{7E08481F-208F-4FCC-9931-C2227689DCD2}" presName="node" presStyleLbl="node1" presStyleIdx="4" presStyleCnt="16">
        <dgm:presLayoutVars>
          <dgm:bulletEnabled val="1"/>
        </dgm:presLayoutVars>
      </dgm:prSet>
      <dgm:spPr/>
    </dgm:pt>
    <dgm:pt modelId="{3CD6A1C5-6FCC-476C-8245-3D37294D1C80}" type="pres">
      <dgm:prSet presAssocID="{52B10E84-BB4D-4A38-B4C5-396142C7CA85}" presName="sibTrans" presStyleLbl="sibTrans2D1" presStyleIdx="4" presStyleCnt="15"/>
      <dgm:spPr/>
    </dgm:pt>
    <dgm:pt modelId="{12BE2A2C-A717-43CC-AA37-3817FFCDD57B}" type="pres">
      <dgm:prSet presAssocID="{52B10E84-BB4D-4A38-B4C5-396142C7CA85}" presName="connectorText" presStyleLbl="sibTrans2D1" presStyleIdx="4" presStyleCnt="15"/>
      <dgm:spPr/>
    </dgm:pt>
    <dgm:pt modelId="{5E4B1C7E-A48F-417B-8397-E372ABD88568}" type="pres">
      <dgm:prSet presAssocID="{39514E2E-F823-48A4-9E92-8D8BE75F87E6}" presName="node" presStyleLbl="node1" presStyleIdx="5" presStyleCnt="16">
        <dgm:presLayoutVars>
          <dgm:bulletEnabled val="1"/>
        </dgm:presLayoutVars>
      </dgm:prSet>
      <dgm:spPr/>
    </dgm:pt>
    <dgm:pt modelId="{5AD96AE0-73E2-41F3-9110-F61851E84DC4}" type="pres">
      <dgm:prSet presAssocID="{B2A4BBD8-5592-4A7B-A3FB-440DDF7137A8}" presName="sibTrans" presStyleLbl="sibTrans2D1" presStyleIdx="5" presStyleCnt="15"/>
      <dgm:spPr/>
    </dgm:pt>
    <dgm:pt modelId="{480C8458-9196-4F99-9B6C-50908960DC02}" type="pres">
      <dgm:prSet presAssocID="{B2A4BBD8-5592-4A7B-A3FB-440DDF7137A8}" presName="connectorText" presStyleLbl="sibTrans2D1" presStyleIdx="5" presStyleCnt="15"/>
      <dgm:spPr/>
    </dgm:pt>
    <dgm:pt modelId="{0F74DAD3-4C5D-45FD-A4DF-0C6C83F3BE21}" type="pres">
      <dgm:prSet presAssocID="{0DDFC4E0-1E98-4ADC-8130-155CE762A457}" presName="node" presStyleLbl="node1" presStyleIdx="6" presStyleCnt="16">
        <dgm:presLayoutVars>
          <dgm:bulletEnabled val="1"/>
        </dgm:presLayoutVars>
      </dgm:prSet>
      <dgm:spPr/>
    </dgm:pt>
    <dgm:pt modelId="{4A914F18-8460-42F3-9D26-C7BE1112D2CB}" type="pres">
      <dgm:prSet presAssocID="{27337D43-8FC4-4B5C-8596-014B786683BC}" presName="sibTrans" presStyleLbl="sibTrans2D1" presStyleIdx="6" presStyleCnt="15"/>
      <dgm:spPr/>
    </dgm:pt>
    <dgm:pt modelId="{D8C8637D-5043-4AB2-BF0F-BCBB2C8D8B03}" type="pres">
      <dgm:prSet presAssocID="{27337D43-8FC4-4B5C-8596-014B786683BC}" presName="connectorText" presStyleLbl="sibTrans2D1" presStyleIdx="6" presStyleCnt="15"/>
      <dgm:spPr/>
    </dgm:pt>
    <dgm:pt modelId="{454DBF97-9C5B-45F8-A9A6-C0917B0AD617}" type="pres">
      <dgm:prSet presAssocID="{C5992881-D7F9-4FC7-98AD-0193BCD54670}" presName="node" presStyleLbl="node1" presStyleIdx="7" presStyleCnt="16">
        <dgm:presLayoutVars>
          <dgm:bulletEnabled val="1"/>
        </dgm:presLayoutVars>
      </dgm:prSet>
      <dgm:spPr/>
    </dgm:pt>
    <dgm:pt modelId="{FD44BB67-E0BD-4BE1-9A4F-E1FD433A25BE}" type="pres">
      <dgm:prSet presAssocID="{F6278C0A-D900-4927-BB42-73466AD759B7}" presName="sibTrans" presStyleLbl="sibTrans2D1" presStyleIdx="7" presStyleCnt="15"/>
      <dgm:spPr/>
    </dgm:pt>
    <dgm:pt modelId="{A29119AD-96B5-4B1B-9E1C-17D1F001CB54}" type="pres">
      <dgm:prSet presAssocID="{F6278C0A-D900-4927-BB42-73466AD759B7}" presName="connectorText" presStyleLbl="sibTrans2D1" presStyleIdx="7" presStyleCnt="15"/>
      <dgm:spPr/>
    </dgm:pt>
    <dgm:pt modelId="{4562EEAD-1875-4BDE-8428-7A3129A1160B}" type="pres">
      <dgm:prSet presAssocID="{2EC718A1-B5FC-49E9-9EF6-DA43BEAFBE9B}" presName="node" presStyleLbl="node1" presStyleIdx="8" presStyleCnt="16">
        <dgm:presLayoutVars>
          <dgm:bulletEnabled val="1"/>
        </dgm:presLayoutVars>
      </dgm:prSet>
      <dgm:spPr/>
    </dgm:pt>
    <dgm:pt modelId="{D601D42C-9133-4FBC-B7AC-40DC57BE9290}" type="pres">
      <dgm:prSet presAssocID="{6EE03ADC-FFCE-43CE-9E25-618F996CCDE4}" presName="sibTrans" presStyleLbl="sibTrans2D1" presStyleIdx="8" presStyleCnt="15"/>
      <dgm:spPr/>
    </dgm:pt>
    <dgm:pt modelId="{475CD526-E37F-46DB-9857-CF23F886735F}" type="pres">
      <dgm:prSet presAssocID="{6EE03ADC-FFCE-43CE-9E25-618F996CCDE4}" presName="connectorText" presStyleLbl="sibTrans2D1" presStyleIdx="8" presStyleCnt="15"/>
      <dgm:spPr/>
    </dgm:pt>
    <dgm:pt modelId="{DB5924FC-F3CA-4039-A909-DA8C912F9AB9}" type="pres">
      <dgm:prSet presAssocID="{6C178781-1CFA-4B9A-8791-243D9BA347F1}" presName="node" presStyleLbl="node1" presStyleIdx="9" presStyleCnt="16">
        <dgm:presLayoutVars>
          <dgm:bulletEnabled val="1"/>
        </dgm:presLayoutVars>
      </dgm:prSet>
      <dgm:spPr/>
    </dgm:pt>
    <dgm:pt modelId="{81ABF1DB-523B-46BF-9ED3-CE97B74A32E0}" type="pres">
      <dgm:prSet presAssocID="{4D8F8AAF-8699-4C08-82CF-80E1042C415C}" presName="sibTrans" presStyleLbl="sibTrans2D1" presStyleIdx="9" presStyleCnt="15"/>
      <dgm:spPr/>
    </dgm:pt>
    <dgm:pt modelId="{323AD3EB-8FB2-4F47-8C2E-E6119F3AB1C9}" type="pres">
      <dgm:prSet presAssocID="{4D8F8AAF-8699-4C08-82CF-80E1042C415C}" presName="connectorText" presStyleLbl="sibTrans2D1" presStyleIdx="9" presStyleCnt="15"/>
      <dgm:spPr/>
    </dgm:pt>
    <dgm:pt modelId="{1D14F9BA-2E78-40D9-BD21-CF33D07B4A7D}" type="pres">
      <dgm:prSet presAssocID="{00BA9866-3354-4386-AAD0-B8867CCACD86}" presName="node" presStyleLbl="node1" presStyleIdx="10" presStyleCnt="16">
        <dgm:presLayoutVars>
          <dgm:bulletEnabled val="1"/>
        </dgm:presLayoutVars>
      </dgm:prSet>
      <dgm:spPr/>
    </dgm:pt>
    <dgm:pt modelId="{27AF18E9-0912-4912-854A-CE44D78A8A69}" type="pres">
      <dgm:prSet presAssocID="{928CE93A-602A-453B-94DA-FD378A78438E}" presName="sibTrans" presStyleLbl="sibTrans2D1" presStyleIdx="10" presStyleCnt="15"/>
      <dgm:spPr/>
    </dgm:pt>
    <dgm:pt modelId="{8D392448-9EAE-42A1-AAF5-DAB5D7853C83}" type="pres">
      <dgm:prSet presAssocID="{928CE93A-602A-453B-94DA-FD378A78438E}" presName="connectorText" presStyleLbl="sibTrans2D1" presStyleIdx="10" presStyleCnt="15"/>
      <dgm:spPr/>
    </dgm:pt>
    <dgm:pt modelId="{96B9F58A-14D8-4FFD-BE0D-660B678918B1}" type="pres">
      <dgm:prSet presAssocID="{589A3E6E-20D5-494A-8146-F0D4FBC2416D}" presName="node" presStyleLbl="node1" presStyleIdx="11" presStyleCnt="16">
        <dgm:presLayoutVars>
          <dgm:bulletEnabled val="1"/>
        </dgm:presLayoutVars>
      </dgm:prSet>
      <dgm:spPr/>
    </dgm:pt>
    <dgm:pt modelId="{3FB3BF81-B5A6-4246-BA09-61ACE53C6D70}" type="pres">
      <dgm:prSet presAssocID="{C753B43C-36DF-4081-A06D-9BFEB22193A6}" presName="sibTrans" presStyleLbl="sibTrans2D1" presStyleIdx="11" presStyleCnt="15"/>
      <dgm:spPr/>
    </dgm:pt>
    <dgm:pt modelId="{2EE4B91C-FC06-4B9A-B145-79472B0EEEA0}" type="pres">
      <dgm:prSet presAssocID="{C753B43C-36DF-4081-A06D-9BFEB22193A6}" presName="connectorText" presStyleLbl="sibTrans2D1" presStyleIdx="11" presStyleCnt="15"/>
      <dgm:spPr/>
    </dgm:pt>
    <dgm:pt modelId="{7D4D4070-17B2-4275-B8AD-A0FEECC484B2}" type="pres">
      <dgm:prSet presAssocID="{8713D6AE-9A57-4DBD-B116-2AF01DDDB098}" presName="node" presStyleLbl="node1" presStyleIdx="12" presStyleCnt="16">
        <dgm:presLayoutVars>
          <dgm:bulletEnabled val="1"/>
        </dgm:presLayoutVars>
      </dgm:prSet>
      <dgm:spPr/>
    </dgm:pt>
    <dgm:pt modelId="{C3F94518-41DD-4AD1-95D3-7665E804952E}" type="pres">
      <dgm:prSet presAssocID="{287739A5-538F-4E83-92F7-7CF5E9D9ECBF}" presName="sibTrans" presStyleLbl="sibTrans2D1" presStyleIdx="12" presStyleCnt="15"/>
      <dgm:spPr/>
    </dgm:pt>
    <dgm:pt modelId="{7DCFE17F-A7D1-45FA-9D33-9AB4AD9EE11E}" type="pres">
      <dgm:prSet presAssocID="{287739A5-538F-4E83-92F7-7CF5E9D9ECBF}" presName="connectorText" presStyleLbl="sibTrans2D1" presStyleIdx="12" presStyleCnt="15"/>
      <dgm:spPr/>
    </dgm:pt>
    <dgm:pt modelId="{A15C2985-F972-483F-B8C4-5D98AF11D6E2}" type="pres">
      <dgm:prSet presAssocID="{5F233E95-EA36-409B-8A09-4462D01E1F52}" presName="node" presStyleLbl="node1" presStyleIdx="13" presStyleCnt="16">
        <dgm:presLayoutVars>
          <dgm:bulletEnabled val="1"/>
        </dgm:presLayoutVars>
      </dgm:prSet>
      <dgm:spPr/>
    </dgm:pt>
    <dgm:pt modelId="{00902137-5674-47BB-AA2C-141112F189AB}" type="pres">
      <dgm:prSet presAssocID="{426F5561-1D90-4AD7-8D38-A8D7999FB555}" presName="sibTrans" presStyleLbl="sibTrans2D1" presStyleIdx="13" presStyleCnt="15"/>
      <dgm:spPr/>
    </dgm:pt>
    <dgm:pt modelId="{F0DF15C5-98B2-484F-B117-A50F874DCE80}" type="pres">
      <dgm:prSet presAssocID="{426F5561-1D90-4AD7-8D38-A8D7999FB555}" presName="connectorText" presStyleLbl="sibTrans2D1" presStyleIdx="13" presStyleCnt="15"/>
      <dgm:spPr/>
    </dgm:pt>
    <dgm:pt modelId="{744D6199-79FE-4D17-8910-C2F8C8FCE7CD}" type="pres">
      <dgm:prSet presAssocID="{8DD0BFD4-A41D-4E4F-9F49-2374A7605852}" presName="node" presStyleLbl="node1" presStyleIdx="14" presStyleCnt="16">
        <dgm:presLayoutVars>
          <dgm:bulletEnabled val="1"/>
        </dgm:presLayoutVars>
      </dgm:prSet>
      <dgm:spPr/>
    </dgm:pt>
    <dgm:pt modelId="{CBD52160-1DE4-479D-901E-EB5508CC5380}" type="pres">
      <dgm:prSet presAssocID="{92ABA20B-3E54-46D8-8D16-94E834E4B687}" presName="sibTrans" presStyleLbl="sibTrans2D1" presStyleIdx="14" presStyleCnt="15"/>
      <dgm:spPr/>
    </dgm:pt>
    <dgm:pt modelId="{418D2E0E-52E9-4891-8F06-1A0DF81BEFA1}" type="pres">
      <dgm:prSet presAssocID="{92ABA20B-3E54-46D8-8D16-94E834E4B687}" presName="connectorText" presStyleLbl="sibTrans2D1" presStyleIdx="14" presStyleCnt="15"/>
      <dgm:spPr/>
    </dgm:pt>
    <dgm:pt modelId="{F36A0F69-B2EB-4097-A584-FA233BC56329}" type="pres">
      <dgm:prSet presAssocID="{42972EB1-EA6F-47BA-B77C-84CE23B95715}" presName="node" presStyleLbl="node1" presStyleIdx="15" presStyleCnt="16">
        <dgm:presLayoutVars>
          <dgm:bulletEnabled val="1"/>
        </dgm:presLayoutVars>
      </dgm:prSet>
      <dgm:spPr/>
    </dgm:pt>
  </dgm:ptLst>
  <dgm:cxnLst>
    <dgm:cxn modelId="{19C7F102-D653-468C-AEA1-F80E418AE528}" srcId="{210DDBFF-D15B-4252-AE94-2444587ED22C}" destId="{C5992881-D7F9-4FC7-98AD-0193BCD54670}" srcOrd="7" destOrd="0" parTransId="{C73FA1CE-1C56-4B75-94F8-D52391E42C99}" sibTransId="{F6278C0A-D900-4927-BB42-73466AD759B7}"/>
    <dgm:cxn modelId="{DED5980B-DBDD-4C0A-8697-69CF51F066D6}" type="presOf" srcId="{4D8F8AAF-8699-4C08-82CF-80E1042C415C}" destId="{323AD3EB-8FB2-4F47-8C2E-E6119F3AB1C9}" srcOrd="1" destOrd="0" presId="urn:microsoft.com/office/officeart/2005/8/layout/process5"/>
    <dgm:cxn modelId="{4B8F4410-7850-4221-B90B-E361FAC0E6E2}" type="presOf" srcId="{92ABA20B-3E54-46D8-8D16-94E834E4B687}" destId="{418D2E0E-52E9-4891-8F06-1A0DF81BEFA1}" srcOrd="1" destOrd="0" presId="urn:microsoft.com/office/officeart/2005/8/layout/process5"/>
    <dgm:cxn modelId="{97E2001B-2D67-4040-9463-0DB271FFCFD0}" type="presOf" srcId="{210DDBFF-D15B-4252-AE94-2444587ED22C}" destId="{B7E5466F-9EFA-40F3-8371-670840B8A635}" srcOrd="0" destOrd="0" presId="urn:microsoft.com/office/officeart/2005/8/layout/process5"/>
    <dgm:cxn modelId="{69C9FC1C-2B1B-4CF8-A2C3-A7C497214C30}" type="presOf" srcId="{27337D43-8FC4-4B5C-8596-014B786683BC}" destId="{4A914F18-8460-42F3-9D26-C7BE1112D2CB}" srcOrd="0" destOrd="0" presId="urn:microsoft.com/office/officeart/2005/8/layout/process5"/>
    <dgm:cxn modelId="{7EE22A20-FD28-425E-8C6F-F26FEA2A015C}" type="presOf" srcId="{B2A4BBD8-5592-4A7B-A3FB-440DDF7137A8}" destId="{480C8458-9196-4F99-9B6C-50908960DC02}" srcOrd="1" destOrd="0" presId="urn:microsoft.com/office/officeart/2005/8/layout/process5"/>
    <dgm:cxn modelId="{92C11B21-367D-4A23-A6DE-6BC161625F6C}" type="presOf" srcId="{6EE03ADC-FFCE-43CE-9E25-618F996CCDE4}" destId="{475CD526-E37F-46DB-9857-CF23F886735F}" srcOrd="1" destOrd="0" presId="urn:microsoft.com/office/officeart/2005/8/layout/process5"/>
    <dgm:cxn modelId="{6AB4042F-723C-44FD-A946-989E1305DDF2}" type="presOf" srcId="{287739A5-538F-4E83-92F7-7CF5E9D9ECBF}" destId="{C3F94518-41DD-4AD1-95D3-7665E804952E}" srcOrd="0" destOrd="0" presId="urn:microsoft.com/office/officeart/2005/8/layout/process5"/>
    <dgm:cxn modelId="{926E352F-0E72-40B1-876F-F61057E6E56F}" type="presOf" srcId="{426F5561-1D90-4AD7-8D38-A8D7999FB555}" destId="{F0DF15C5-98B2-484F-B117-A50F874DCE80}" srcOrd="1" destOrd="0" presId="urn:microsoft.com/office/officeart/2005/8/layout/process5"/>
    <dgm:cxn modelId="{D9F9E030-8387-4D67-81C2-E76039900111}" srcId="{210DDBFF-D15B-4252-AE94-2444587ED22C}" destId="{42972EB1-EA6F-47BA-B77C-84CE23B95715}" srcOrd="15" destOrd="0" parTransId="{8AE6B8D1-A3E4-498A-B819-E70054513D81}" sibTransId="{E03CDEFE-D905-48DC-84C7-4F77BB879C10}"/>
    <dgm:cxn modelId="{7717B832-21BE-4D03-8DB8-718FEC0F92C4}" type="presOf" srcId="{52B10E84-BB4D-4A38-B4C5-396142C7CA85}" destId="{3CD6A1C5-6FCC-476C-8245-3D37294D1C80}" srcOrd="0" destOrd="0" presId="urn:microsoft.com/office/officeart/2005/8/layout/process5"/>
    <dgm:cxn modelId="{D6E82735-3AB5-4ADC-B288-AC103C997814}" srcId="{210DDBFF-D15B-4252-AE94-2444587ED22C}" destId="{7E08481F-208F-4FCC-9931-C2227689DCD2}" srcOrd="4" destOrd="0" parTransId="{311C4F88-2E10-4F50-A465-2BE370B28C1B}" sibTransId="{52B10E84-BB4D-4A38-B4C5-396142C7CA85}"/>
    <dgm:cxn modelId="{C753753A-BC92-40C0-8A0F-4F8E9DBD3FF3}" type="presOf" srcId="{104C954D-9F01-4A71-9D8F-B8E4402BD41C}" destId="{50AB70AF-89F4-4140-BBDD-76BD67DF38A8}" srcOrd="1" destOrd="0" presId="urn:microsoft.com/office/officeart/2005/8/layout/process5"/>
    <dgm:cxn modelId="{B40C423D-7796-43AC-A5CB-96FBDDBDEA98}" type="presOf" srcId="{92ABA20B-3E54-46D8-8D16-94E834E4B687}" destId="{CBD52160-1DE4-479D-901E-EB5508CC5380}" srcOrd="0" destOrd="0" presId="urn:microsoft.com/office/officeart/2005/8/layout/process5"/>
    <dgm:cxn modelId="{E32B9E5E-7377-4BBB-98B1-66CB0AA7C7FB}" type="presOf" srcId="{2EC718A1-B5FC-49E9-9EF6-DA43BEAFBE9B}" destId="{4562EEAD-1875-4BDE-8428-7A3129A1160B}" srcOrd="0" destOrd="0" presId="urn:microsoft.com/office/officeart/2005/8/layout/process5"/>
    <dgm:cxn modelId="{D9518761-D3C7-4FF8-91E7-4D013924B388}" type="presOf" srcId="{F6278C0A-D900-4927-BB42-73466AD759B7}" destId="{A29119AD-96B5-4B1B-9E1C-17D1F001CB54}" srcOrd="1" destOrd="0" presId="urn:microsoft.com/office/officeart/2005/8/layout/process5"/>
    <dgm:cxn modelId="{EBE99362-421A-448B-AD51-637C69B70AA3}" type="presOf" srcId="{426F5561-1D90-4AD7-8D38-A8D7999FB555}" destId="{00902137-5674-47BB-AA2C-141112F189AB}" srcOrd="0" destOrd="0" presId="urn:microsoft.com/office/officeart/2005/8/layout/process5"/>
    <dgm:cxn modelId="{15135E43-BA3A-4B28-8B53-2B39E4453396}" type="presOf" srcId="{589A3E6E-20D5-494A-8146-F0D4FBC2416D}" destId="{96B9F58A-14D8-4FFD-BE0D-660B678918B1}" srcOrd="0" destOrd="0" presId="urn:microsoft.com/office/officeart/2005/8/layout/process5"/>
    <dgm:cxn modelId="{D080C744-E9BB-4213-B520-FB2D77219274}" type="presOf" srcId="{4D8F8AAF-8699-4C08-82CF-80E1042C415C}" destId="{81ABF1DB-523B-46BF-9ED3-CE97B74A32E0}" srcOrd="0" destOrd="0" presId="urn:microsoft.com/office/officeart/2005/8/layout/process5"/>
    <dgm:cxn modelId="{6D0E184A-0FEA-46B2-95F2-05B12E5A4278}" type="presOf" srcId="{C76FE41F-9759-4021-AB2C-C08BE896E46B}" destId="{968BCDDA-D605-48CC-A127-E967E1EA589A}" srcOrd="0" destOrd="0" presId="urn:microsoft.com/office/officeart/2005/8/layout/process5"/>
    <dgm:cxn modelId="{79ED914E-8197-4AC9-A437-049ABAA44097}" type="presOf" srcId="{262F28AD-F504-4F10-995A-BD582FD8E4A8}" destId="{3FB73B78-68C4-4717-B96A-A20AC6028B6B}" srcOrd="1" destOrd="0" presId="urn:microsoft.com/office/officeart/2005/8/layout/process5"/>
    <dgm:cxn modelId="{67A4C16F-649E-4568-BAD8-F78738CE555B}" type="presOf" srcId="{7E08481F-208F-4FCC-9931-C2227689DCD2}" destId="{CAD510AE-FD3D-4AE9-9456-185014E915D9}" srcOrd="0" destOrd="0" presId="urn:microsoft.com/office/officeart/2005/8/layout/process5"/>
    <dgm:cxn modelId="{50C53D50-FEAB-43E0-8F11-A70B9A469501}" srcId="{210DDBFF-D15B-4252-AE94-2444587ED22C}" destId="{8DD0BFD4-A41D-4E4F-9F49-2374A7605852}" srcOrd="14" destOrd="0" parTransId="{1F8C88C9-34D7-44EE-ABBC-B96F6CD7D2D7}" sibTransId="{92ABA20B-3E54-46D8-8D16-94E834E4B687}"/>
    <dgm:cxn modelId="{349EC173-7E5F-4A21-BEEE-014D1C08CCA4}" srcId="{210DDBFF-D15B-4252-AE94-2444587ED22C}" destId="{6C178781-1CFA-4B9A-8791-243D9BA347F1}" srcOrd="9" destOrd="0" parTransId="{917A7913-7E87-4347-AF66-79D4DB0CC468}" sibTransId="{4D8F8AAF-8699-4C08-82CF-80E1042C415C}"/>
    <dgm:cxn modelId="{1FD4B255-50C5-4AE6-B019-EBFF1C2AACC2}" srcId="{210DDBFF-D15B-4252-AE94-2444587ED22C}" destId="{0DDFC4E0-1E98-4ADC-8130-155CE762A457}" srcOrd="6" destOrd="0" parTransId="{3D88F661-C997-42FE-857E-8F0AFFB70451}" sibTransId="{27337D43-8FC4-4B5C-8596-014B786683BC}"/>
    <dgm:cxn modelId="{EBA04B76-52D8-4E18-98D8-DA9420CC5090}" type="presOf" srcId="{39514E2E-F823-48A4-9E92-8D8BE75F87E6}" destId="{5E4B1C7E-A48F-417B-8397-E372ABD88568}" srcOrd="0" destOrd="0" presId="urn:microsoft.com/office/officeart/2005/8/layout/process5"/>
    <dgm:cxn modelId="{7CC3BC76-DDF6-437A-9B33-816EF4B6AA8B}" srcId="{210DDBFF-D15B-4252-AE94-2444587ED22C}" destId="{8713D6AE-9A57-4DBD-B116-2AF01DDDB098}" srcOrd="12" destOrd="0" parTransId="{7A34ED2E-531B-4C59-BB76-459C5A3E36C1}" sibTransId="{287739A5-538F-4E83-92F7-7CF5E9D9ECBF}"/>
    <dgm:cxn modelId="{5F55EA78-BCCD-4DB5-839C-5B870F264483}" srcId="{210DDBFF-D15B-4252-AE94-2444587ED22C}" destId="{899012E6-330B-47EC-8E3A-CB5342D23C7D}" srcOrd="2" destOrd="0" parTransId="{98F9C5A6-7063-4E2C-B1DC-1D51942526E1}" sibTransId="{E71793E6-7EC8-4B30-ABD9-8C497185B407}"/>
    <dgm:cxn modelId="{E293AA7D-B77D-41D5-B089-D0E18BE8FB3B}" srcId="{210DDBFF-D15B-4252-AE94-2444587ED22C}" destId="{2EC718A1-B5FC-49E9-9EF6-DA43BEAFBE9B}" srcOrd="8" destOrd="0" parTransId="{9A7F26EE-C368-442E-A79B-4DF4A8F89E6B}" sibTransId="{6EE03ADC-FFCE-43CE-9E25-618F996CCDE4}"/>
    <dgm:cxn modelId="{40DA5C84-B4EF-49E3-A8A7-C165B676404A}" type="presOf" srcId="{928CE93A-602A-453B-94DA-FD378A78438E}" destId="{8D392448-9EAE-42A1-AAF5-DAB5D7853C83}" srcOrd="1" destOrd="0" presId="urn:microsoft.com/office/officeart/2005/8/layout/process5"/>
    <dgm:cxn modelId="{E5BC2D87-F2A3-41D6-9832-9B1BFB074BF8}" type="presOf" srcId="{E71793E6-7EC8-4B30-ABD9-8C497185B407}" destId="{54E8C41D-5C86-49F8-B7E1-A5BF831FB82D}" srcOrd="1" destOrd="0" presId="urn:microsoft.com/office/officeart/2005/8/layout/process5"/>
    <dgm:cxn modelId="{AA59BC8F-5544-4882-80F9-9CB7D849BE9B}" type="presOf" srcId="{287739A5-538F-4E83-92F7-7CF5E9D9ECBF}" destId="{7DCFE17F-A7D1-45FA-9D33-9AB4AD9EE11E}" srcOrd="1" destOrd="0" presId="urn:microsoft.com/office/officeart/2005/8/layout/process5"/>
    <dgm:cxn modelId="{2BF3DD93-FF53-46A9-B073-AD439BD1D670}" type="presOf" srcId="{C5992881-D7F9-4FC7-98AD-0193BCD54670}" destId="{454DBF97-9C5B-45F8-A9A6-C0917B0AD617}" srcOrd="0" destOrd="0" presId="urn:microsoft.com/office/officeart/2005/8/layout/process5"/>
    <dgm:cxn modelId="{8BE50499-605D-46FC-B1A8-2B42C3D3EBAC}" type="presOf" srcId="{F6278C0A-D900-4927-BB42-73466AD759B7}" destId="{FD44BB67-E0BD-4BE1-9A4F-E1FD433A25BE}" srcOrd="0" destOrd="0" presId="urn:microsoft.com/office/officeart/2005/8/layout/process5"/>
    <dgm:cxn modelId="{D5991E9A-80C8-4013-B723-020BA5420C06}" type="presOf" srcId="{00BA9866-3354-4386-AAD0-B8867CCACD86}" destId="{1D14F9BA-2E78-40D9-BD21-CF33D07B4A7D}" srcOrd="0" destOrd="0" presId="urn:microsoft.com/office/officeart/2005/8/layout/process5"/>
    <dgm:cxn modelId="{5B95109B-AF9D-4FC1-A72B-471C076605B8}" srcId="{210DDBFF-D15B-4252-AE94-2444587ED22C}" destId="{20AC03B0-2CDE-4A9E-B5AC-DCF62F362073}" srcOrd="1" destOrd="0" parTransId="{93218877-FA3D-431A-8125-CE913662EC72}" sibTransId="{85427345-2DCB-4AB9-9D91-59CE924ED902}"/>
    <dgm:cxn modelId="{60C031A0-0E83-49C1-AFA7-9F29E89E428E}" srcId="{210DDBFF-D15B-4252-AE94-2444587ED22C}" destId="{C76FE41F-9759-4021-AB2C-C08BE896E46B}" srcOrd="0" destOrd="0" parTransId="{33E77707-CFB6-4EE1-8B9C-704588697ABE}" sibTransId="{262F28AD-F504-4F10-995A-BD582FD8E4A8}"/>
    <dgm:cxn modelId="{FDA31FA8-6DAE-4D43-938D-AB1195DB5BBB}" type="presOf" srcId="{F7462A11-A2A8-4114-8F8F-90A9624F07BF}" destId="{7FEAC682-94BD-4A55-A1A7-0D1CA3BEA246}" srcOrd="0" destOrd="0" presId="urn:microsoft.com/office/officeart/2005/8/layout/process5"/>
    <dgm:cxn modelId="{5A6D73AA-1B29-4982-9345-4A562DB59924}" type="presOf" srcId="{899012E6-330B-47EC-8E3A-CB5342D23C7D}" destId="{7E574F68-B644-4846-84AC-ABA58B9C3BE0}" srcOrd="0" destOrd="0" presId="urn:microsoft.com/office/officeart/2005/8/layout/process5"/>
    <dgm:cxn modelId="{6A6F5DAF-7B95-4D7D-9F53-5977C4E6DD00}" type="presOf" srcId="{85427345-2DCB-4AB9-9D91-59CE924ED902}" destId="{E8E61F54-315D-4F22-9F26-A2138C50150A}" srcOrd="0" destOrd="0" presId="urn:microsoft.com/office/officeart/2005/8/layout/process5"/>
    <dgm:cxn modelId="{6F5F9CB2-4995-4914-92CE-40594AEE7EEB}" type="presOf" srcId="{5F233E95-EA36-409B-8A09-4462D01E1F52}" destId="{A15C2985-F972-483F-B8C4-5D98AF11D6E2}" srcOrd="0" destOrd="0" presId="urn:microsoft.com/office/officeart/2005/8/layout/process5"/>
    <dgm:cxn modelId="{1055BFB7-E31E-4BC1-9526-66B5972FAECC}" type="presOf" srcId="{20AC03B0-2CDE-4A9E-B5AC-DCF62F362073}" destId="{181A688C-0834-4DEA-95C8-016B7AF60382}" srcOrd="0" destOrd="0" presId="urn:microsoft.com/office/officeart/2005/8/layout/process5"/>
    <dgm:cxn modelId="{48883FC0-C9EE-404A-A61E-E79E83361938}" type="presOf" srcId="{27337D43-8FC4-4B5C-8596-014B786683BC}" destId="{D8C8637D-5043-4AB2-BF0F-BCBB2C8D8B03}" srcOrd="1" destOrd="0" presId="urn:microsoft.com/office/officeart/2005/8/layout/process5"/>
    <dgm:cxn modelId="{9BB59ACB-8DDE-463C-94FA-E173C0A4B511}" type="presOf" srcId="{8DD0BFD4-A41D-4E4F-9F49-2374A7605852}" destId="{744D6199-79FE-4D17-8910-C2F8C8FCE7CD}" srcOrd="0" destOrd="0" presId="urn:microsoft.com/office/officeart/2005/8/layout/process5"/>
    <dgm:cxn modelId="{D5EAE3CF-6AC0-421F-B019-7178A5C18AF5}" type="presOf" srcId="{C753B43C-36DF-4081-A06D-9BFEB22193A6}" destId="{2EE4B91C-FC06-4B9A-B145-79472B0EEEA0}" srcOrd="1" destOrd="0" presId="urn:microsoft.com/office/officeart/2005/8/layout/process5"/>
    <dgm:cxn modelId="{526FDED6-E334-49F7-BF5C-137807FD3EE8}" type="presOf" srcId="{104C954D-9F01-4A71-9D8F-B8E4402BD41C}" destId="{4729E432-2D53-42AD-B75A-C53E86F38E7A}" srcOrd="0" destOrd="0" presId="urn:microsoft.com/office/officeart/2005/8/layout/process5"/>
    <dgm:cxn modelId="{173E88D7-55E9-4498-B120-8F8CA7FAFBB9}" type="presOf" srcId="{B2A4BBD8-5592-4A7B-A3FB-440DDF7137A8}" destId="{5AD96AE0-73E2-41F3-9110-F61851E84DC4}" srcOrd="0" destOrd="0" presId="urn:microsoft.com/office/officeart/2005/8/layout/process5"/>
    <dgm:cxn modelId="{3C157BD9-7EC4-4B2B-9163-A318285F4625}" srcId="{210DDBFF-D15B-4252-AE94-2444587ED22C}" destId="{00BA9866-3354-4386-AAD0-B8867CCACD86}" srcOrd="10" destOrd="0" parTransId="{ACF0C1F6-8A77-4ECC-BCC4-60B439B710D4}" sibTransId="{928CE93A-602A-453B-94DA-FD378A78438E}"/>
    <dgm:cxn modelId="{66F851DA-D596-401E-B64B-D81F81EA66A6}" srcId="{210DDBFF-D15B-4252-AE94-2444587ED22C}" destId="{F7462A11-A2A8-4114-8F8F-90A9624F07BF}" srcOrd="3" destOrd="0" parTransId="{7CFCD54B-8246-47F7-B1CA-A531C350F315}" sibTransId="{104C954D-9F01-4A71-9D8F-B8E4402BD41C}"/>
    <dgm:cxn modelId="{6CA040DB-CD05-443D-8372-BB904CB74A65}" srcId="{210DDBFF-D15B-4252-AE94-2444587ED22C}" destId="{5F233E95-EA36-409B-8A09-4462D01E1F52}" srcOrd="13" destOrd="0" parTransId="{61D25894-8DE1-44F0-8E00-38DC41A5B397}" sibTransId="{426F5561-1D90-4AD7-8D38-A8D7999FB555}"/>
    <dgm:cxn modelId="{705080DC-7004-4F93-AA19-D328C57FB734}" type="presOf" srcId="{42972EB1-EA6F-47BA-B77C-84CE23B95715}" destId="{F36A0F69-B2EB-4097-A584-FA233BC56329}" srcOrd="0" destOrd="0" presId="urn:microsoft.com/office/officeart/2005/8/layout/process5"/>
    <dgm:cxn modelId="{3805B6DD-189B-4CAB-9425-C1A7141EDC8F}" srcId="{210DDBFF-D15B-4252-AE94-2444587ED22C}" destId="{39514E2E-F823-48A4-9E92-8D8BE75F87E6}" srcOrd="5" destOrd="0" parTransId="{EDFB2B05-11FF-41CB-A812-0E5EE3E379AF}" sibTransId="{B2A4BBD8-5592-4A7B-A3FB-440DDF7137A8}"/>
    <dgm:cxn modelId="{D0FD8BE1-4DE6-439C-A8CB-D84E9FF68E51}" type="presOf" srcId="{262F28AD-F504-4F10-995A-BD582FD8E4A8}" destId="{C5FFF64B-FC90-4954-B99A-4ACCA69F9450}" srcOrd="0" destOrd="0" presId="urn:microsoft.com/office/officeart/2005/8/layout/process5"/>
    <dgm:cxn modelId="{3A5F50E6-A3E1-46EA-8920-9D27E94A7223}" type="presOf" srcId="{0DDFC4E0-1E98-4ADC-8130-155CE762A457}" destId="{0F74DAD3-4C5D-45FD-A4DF-0C6C83F3BE21}" srcOrd="0" destOrd="0" presId="urn:microsoft.com/office/officeart/2005/8/layout/process5"/>
    <dgm:cxn modelId="{496587EA-49F3-4B8A-AE95-81DF4F719C78}" type="presOf" srcId="{6EE03ADC-FFCE-43CE-9E25-618F996CCDE4}" destId="{D601D42C-9133-4FBC-B7AC-40DC57BE9290}" srcOrd="0" destOrd="0" presId="urn:microsoft.com/office/officeart/2005/8/layout/process5"/>
    <dgm:cxn modelId="{CF40D8EA-D0DD-4041-BE3A-893F833FDB5F}" type="presOf" srcId="{6C178781-1CFA-4B9A-8791-243D9BA347F1}" destId="{DB5924FC-F3CA-4039-A909-DA8C912F9AB9}" srcOrd="0" destOrd="0" presId="urn:microsoft.com/office/officeart/2005/8/layout/process5"/>
    <dgm:cxn modelId="{41C50CEC-EDD9-4BAA-BC25-717BF4BE100A}" type="presOf" srcId="{52B10E84-BB4D-4A38-B4C5-396142C7CA85}" destId="{12BE2A2C-A717-43CC-AA37-3817FFCDD57B}" srcOrd="1" destOrd="0" presId="urn:microsoft.com/office/officeart/2005/8/layout/process5"/>
    <dgm:cxn modelId="{8E8F3EED-1C43-400B-9324-25752125725B}" srcId="{210DDBFF-D15B-4252-AE94-2444587ED22C}" destId="{589A3E6E-20D5-494A-8146-F0D4FBC2416D}" srcOrd="11" destOrd="0" parTransId="{95FA1BC5-C10F-4651-B246-4BFAFD7D4946}" sibTransId="{C753B43C-36DF-4081-A06D-9BFEB22193A6}"/>
    <dgm:cxn modelId="{A66B79EE-F012-4D5A-86CF-06AD237AAE2B}" type="presOf" srcId="{928CE93A-602A-453B-94DA-FD378A78438E}" destId="{27AF18E9-0912-4912-854A-CE44D78A8A69}" srcOrd="0" destOrd="0" presId="urn:microsoft.com/office/officeart/2005/8/layout/process5"/>
    <dgm:cxn modelId="{658048F4-8C2D-46E0-A314-B305A913302F}" type="presOf" srcId="{C753B43C-36DF-4081-A06D-9BFEB22193A6}" destId="{3FB3BF81-B5A6-4246-BA09-61ACE53C6D70}" srcOrd="0" destOrd="0" presId="urn:microsoft.com/office/officeart/2005/8/layout/process5"/>
    <dgm:cxn modelId="{7A36BAFB-B597-419D-8888-77C39F885889}" type="presOf" srcId="{8713D6AE-9A57-4DBD-B116-2AF01DDDB098}" destId="{7D4D4070-17B2-4275-B8AD-A0FEECC484B2}" srcOrd="0" destOrd="0" presId="urn:microsoft.com/office/officeart/2005/8/layout/process5"/>
    <dgm:cxn modelId="{B4E5DAFB-A3EA-4B2D-B706-322F0E6485AD}" type="presOf" srcId="{85427345-2DCB-4AB9-9D91-59CE924ED902}" destId="{7E352239-7E8D-4027-9445-3CD519EC8995}" srcOrd="1" destOrd="0" presId="urn:microsoft.com/office/officeart/2005/8/layout/process5"/>
    <dgm:cxn modelId="{C9C27BFF-FC27-4EDD-852A-CBC9A70C0756}" type="presOf" srcId="{E71793E6-7EC8-4B30-ABD9-8C497185B407}" destId="{8F97A15E-06A1-4DE9-862D-9E76618BF887}" srcOrd="0" destOrd="0" presId="urn:microsoft.com/office/officeart/2005/8/layout/process5"/>
    <dgm:cxn modelId="{BBE148C1-E6CB-4C40-A2C6-7334B572000D}" type="presParOf" srcId="{B7E5466F-9EFA-40F3-8371-670840B8A635}" destId="{968BCDDA-D605-48CC-A127-E967E1EA589A}" srcOrd="0" destOrd="0" presId="urn:microsoft.com/office/officeart/2005/8/layout/process5"/>
    <dgm:cxn modelId="{02F8FCC7-A277-47F3-A887-5E601447A4A0}" type="presParOf" srcId="{B7E5466F-9EFA-40F3-8371-670840B8A635}" destId="{C5FFF64B-FC90-4954-B99A-4ACCA69F9450}" srcOrd="1" destOrd="0" presId="urn:microsoft.com/office/officeart/2005/8/layout/process5"/>
    <dgm:cxn modelId="{E899AB2D-DCB4-45A9-943E-1BE7E4FD5580}" type="presParOf" srcId="{C5FFF64B-FC90-4954-B99A-4ACCA69F9450}" destId="{3FB73B78-68C4-4717-B96A-A20AC6028B6B}" srcOrd="0" destOrd="0" presId="urn:microsoft.com/office/officeart/2005/8/layout/process5"/>
    <dgm:cxn modelId="{EBE66D50-CE46-4BB2-9224-D588A00A3EE0}" type="presParOf" srcId="{B7E5466F-9EFA-40F3-8371-670840B8A635}" destId="{181A688C-0834-4DEA-95C8-016B7AF60382}" srcOrd="2" destOrd="0" presId="urn:microsoft.com/office/officeart/2005/8/layout/process5"/>
    <dgm:cxn modelId="{06FC2B97-8627-4560-974C-C7CABF1A22C0}" type="presParOf" srcId="{B7E5466F-9EFA-40F3-8371-670840B8A635}" destId="{E8E61F54-315D-4F22-9F26-A2138C50150A}" srcOrd="3" destOrd="0" presId="urn:microsoft.com/office/officeart/2005/8/layout/process5"/>
    <dgm:cxn modelId="{A129E15D-C218-40C3-8523-2CBE1B5167B6}" type="presParOf" srcId="{E8E61F54-315D-4F22-9F26-A2138C50150A}" destId="{7E352239-7E8D-4027-9445-3CD519EC8995}" srcOrd="0" destOrd="0" presId="urn:microsoft.com/office/officeart/2005/8/layout/process5"/>
    <dgm:cxn modelId="{EF554F15-1084-410F-8C77-5AD3BBA21E7E}" type="presParOf" srcId="{B7E5466F-9EFA-40F3-8371-670840B8A635}" destId="{7E574F68-B644-4846-84AC-ABA58B9C3BE0}" srcOrd="4" destOrd="0" presId="urn:microsoft.com/office/officeart/2005/8/layout/process5"/>
    <dgm:cxn modelId="{19230797-1B89-487A-9D1D-A3A65851BEC6}" type="presParOf" srcId="{B7E5466F-9EFA-40F3-8371-670840B8A635}" destId="{8F97A15E-06A1-4DE9-862D-9E76618BF887}" srcOrd="5" destOrd="0" presId="urn:microsoft.com/office/officeart/2005/8/layout/process5"/>
    <dgm:cxn modelId="{724E839A-AD1A-4ADD-8E3B-B4EE6FE4CAE2}" type="presParOf" srcId="{8F97A15E-06A1-4DE9-862D-9E76618BF887}" destId="{54E8C41D-5C86-49F8-B7E1-A5BF831FB82D}" srcOrd="0" destOrd="0" presId="urn:microsoft.com/office/officeart/2005/8/layout/process5"/>
    <dgm:cxn modelId="{EEDEFB45-FBD6-42EF-82C3-3D3AAED2D21B}" type="presParOf" srcId="{B7E5466F-9EFA-40F3-8371-670840B8A635}" destId="{7FEAC682-94BD-4A55-A1A7-0D1CA3BEA246}" srcOrd="6" destOrd="0" presId="urn:microsoft.com/office/officeart/2005/8/layout/process5"/>
    <dgm:cxn modelId="{DB16BEAF-1DF2-4BED-9B4A-3716AA4D2DFF}" type="presParOf" srcId="{B7E5466F-9EFA-40F3-8371-670840B8A635}" destId="{4729E432-2D53-42AD-B75A-C53E86F38E7A}" srcOrd="7" destOrd="0" presId="urn:microsoft.com/office/officeart/2005/8/layout/process5"/>
    <dgm:cxn modelId="{8087A36F-4584-4644-965E-E10581C04257}" type="presParOf" srcId="{4729E432-2D53-42AD-B75A-C53E86F38E7A}" destId="{50AB70AF-89F4-4140-BBDD-76BD67DF38A8}" srcOrd="0" destOrd="0" presId="urn:microsoft.com/office/officeart/2005/8/layout/process5"/>
    <dgm:cxn modelId="{1C2F5B1F-306C-440E-8F6A-DD88288C0C60}" type="presParOf" srcId="{B7E5466F-9EFA-40F3-8371-670840B8A635}" destId="{CAD510AE-FD3D-4AE9-9456-185014E915D9}" srcOrd="8" destOrd="0" presId="urn:microsoft.com/office/officeart/2005/8/layout/process5"/>
    <dgm:cxn modelId="{5991FF24-C029-49CC-A61F-0150E3A59D81}" type="presParOf" srcId="{B7E5466F-9EFA-40F3-8371-670840B8A635}" destId="{3CD6A1C5-6FCC-476C-8245-3D37294D1C80}" srcOrd="9" destOrd="0" presId="urn:microsoft.com/office/officeart/2005/8/layout/process5"/>
    <dgm:cxn modelId="{2F3142DC-D97F-4BD7-9727-4F5BA70034D0}" type="presParOf" srcId="{3CD6A1C5-6FCC-476C-8245-3D37294D1C80}" destId="{12BE2A2C-A717-43CC-AA37-3817FFCDD57B}" srcOrd="0" destOrd="0" presId="urn:microsoft.com/office/officeart/2005/8/layout/process5"/>
    <dgm:cxn modelId="{720DA5ED-B71A-4316-88B8-945D7B8BBE2F}" type="presParOf" srcId="{B7E5466F-9EFA-40F3-8371-670840B8A635}" destId="{5E4B1C7E-A48F-417B-8397-E372ABD88568}" srcOrd="10" destOrd="0" presId="urn:microsoft.com/office/officeart/2005/8/layout/process5"/>
    <dgm:cxn modelId="{97B004FA-8336-4CCD-B510-3FC918FE7A9C}" type="presParOf" srcId="{B7E5466F-9EFA-40F3-8371-670840B8A635}" destId="{5AD96AE0-73E2-41F3-9110-F61851E84DC4}" srcOrd="11" destOrd="0" presId="urn:microsoft.com/office/officeart/2005/8/layout/process5"/>
    <dgm:cxn modelId="{0FB762A1-9967-40F1-8C76-2C3BDD3C2318}" type="presParOf" srcId="{5AD96AE0-73E2-41F3-9110-F61851E84DC4}" destId="{480C8458-9196-4F99-9B6C-50908960DC02}" srcOrd="0" destOrd="0" presId="urn:microsoft.com/office/officeart/2005/8/layout/process5"/>
    <dgm:cxn modelId="{EAA4D8BC-4114-48B8-AF5F-2B2FBD6C7E04}" type="presParOf" srcId="{B7E5466F-9EFA-40F3-8371-670840B8A635}" destId="{0F74DAD3-4C5D-45FD-A4DF-0C6C83F3BE21}" srcOrd="12" destOrd="0" presId="urn:microsoft.com/office/officeart/2005/8/layout/process5"/>
    <dgm:cxn modelId="{827FFED8-46A8-4F6C-94B7-815323CF0D58}" type="presParOf" srcId="{B7E5466F-9EFA-40F3-8371-670840B8A635}" destId="{4A914F18-8460-42F3-9D26-C7BE1112D2CB}" srcOrd="13" destOrd="0" presId="urn:microsoft.com/office/officeart/2005/8/layout/process5"/>
    <dgm:cxn modelId="{8515B74E-698A-474E-A29C-A566EAB9F048}" type="presParOf" srcId="{4A914F18-8460-42F3-9D26-C7BE1112D2CB}" destId="{D8C8637D-5043-4AB2-BF0F-BCBB2C8D8B03}" srcOrd="0" destOrd="0" presId="urn:microsoft.com/office/officeart/2005/8/layout/process5"/>
    <dgm:cxn modelId="{151EA487-2B54-4B85-B7E9-5B3603C44EDB}" type="presParOf" srcId="{B7E5466F-9EFA-40F3-8371-670840B8A635}" destId="{454DBF97-9C5B-45F8-A9A6-C0917B0AD617}" srcOrd="14" destOrd="0" presId="urn:microsoft.com/office/officeart/2005/8/layout/process5"/>
    <dgm:cxn modelId="{E9F3692F-A3FB-472D-9B1C-C01CB7C5AF6E}" type="presParOf" srcId="{B7E5466F-9EFA-40F3-8371-670840B8A635}" destId="{FD44BB67-E0BD-4BE1-9A4F-E1FD433A25BE}" srcOrd="15" destOrd="0" presId="urn:microsoft.com/office/officeart/2005/8/layout/process5"/>
    <dgm:cxn modelId="{45CF4E10-4346-47FA-A164-5BCC9F399BF5}" type="presParOf" srcId="{FD44BB67-E0BD-4BE1-9A4F-E1FD433A25BE}" destId="{A29119AD-96B5-4B1B-9E1C-17D1F001CB54}" srcOrd="0" destOrd="0" presId="urn:microsoft.com/office/officeart/2005/8/layout/process5"/>
    <dgm:cxn modelId="{CE7D5CF6-C8A6-4044-8658-F1F56BDD1806}" type="presParOf" srcId="{B7E5466F-9EFA-40F3-8371-670840B8A635}" destId="{4562EEAD-1875-4BDE-8428-7A3129A1160B}" srcOrd="16" destOrd="0" presId="urn:microsoft.com/office/officeart/2005/8/layout/process5"/>
    <dgm:cxn modelId="{D93E988A-BD7F-4D49-8B75-13A332B9659E}" type="presParOf" srcId="{B7E5466F-9EFA-40F3-8371-670840B8A635}" destId="{D601D42C-9133-4FBC-B7AC-40DC57BE9290}" srcOrd="17" destOrd="0" presId="urn:microsoft.com/office/officeart/2005/8/layout/process5"/>
    <dgm:cxn modelId="{AFAD106F-1992-4EB1-A6C9-A444E62E84BB}" type="presParOf" srcId="{D601D42C-9133-4FBC-B7AC-40DC57BE9290}" destId="{475CD526-E37F-46DB-9857-CF23F886735F}" srcOrd="0" destOrd="0" presId="urn:microsoft.com/office/officeart/2005/8/layout/process5"/>
    <dgm:cxn modelId="{C86BE3C1-6925-40CD-8152-82A6C2075AA9}" type="presParOf" srcId="{B7E5466F-9EFA-40F3-8371-670840B8A635}" destId="{DB5924FC-F3CA-4039-A909-DA8C912F9AB9}" srcOrd="18" destOrd="0" presId="urn:microsoft.com/office/officeart/2005/8/layout/process5"/>
    <dgm:cxn modelId="{E722AC74-FA56-4420-AA99-A4FA33C80142}" type="presParOf" srcId="{B7E5466F-9EFA-40F3-8371-670840B8A635}" destId="{81ABF1DB-523B-46BF-9ED3-CE97B74A32E0}" srcOrd="19" destOrd="0" presId="urn:microsoft.com/office/officeart/2005/8/layout/process5"/>
    <dgm:cxn modelId="{B7D022B2-E5EF-4EC3-89E8-C64564906312}" type="presParOf" srcId="{81ABF1DB-523B-46BF-9ED3-CE97B74A32E0}" destId="{323AD3EB-8FB2-4F47-8C2E-E6119F3AB1C9}" srcOrd="0" destOrd="0" presId="urn:microsoft.com/office/officeart/2005/8/layout/process5"/>
    <dgm:cxn modelId="{12B7FA20-4B43-4713-BC35-2EA4FA4ADF2D}" type="presParOf" srcId="{B7E5466F-9EFA-40F3-8371-670840B8A635}" destId="{1D14F9BA-2E78-40D9-BD21-CF33D07B4A7D}" srcOrd="20" destOrd="0" presId="urn:microsoft.com/office/officeart/2005/8/layout/process5"/>
    <dgm:cxn modelId="{9F08F29C-8039-40FC-953B-9A8D0C1F0833}" type="presParOf" srcId="{B7E5466F-9EFA-40F3-8371-670840B8A635}" destId="{27AF18E9-0912-4912-854A-CE44D78A8A69}" srcOrd="21" destOrd="0" presId="urn:microsoft.com/office/officeart/2005/8/layout/process5"/>
    <dgm:cxn modelId="{A23F543B-1FA1-4AF3-9077-23EFCE42FAD7}" type="presParOf" srcId="{27AF18E9-0912-4912-854A-CE44D78A8A69}" destId="{8D392448-9EAE-42A1-AAF5-DAB5D7853C83}" srcOrd="0" destOrd="0" presId="urn:microsoft.com/office/officeart/2005/8/layout/process5"/>
    <dgm:cxn modelId="{67D65238-3610-4661-A30A-0A564E724C6B}" type="presParOf" srcId="{B7E5466F-9EFA-40F3-8371-670840B8A635}" destId="{96B9F58A-14D8-4FFD-BE0D-660B678918B1}" srcOrd="22" destOrd="0" presId="urn:microsoft.com/office/officeart/2005/8/layout/process5"/>
    <dgm:cxn modelId="{A5D1FF3F-680B-4C85-8733-CC7AC19F4B9D}" type="presParOf" srcId="{B7E5466F-9EFA-40F3-8371-670840B8A635}" destId="{3FB3BF81-B5A6-4246-BA09-61ACE53C6D70}" srcOrd="23" destOrd="0" presId="urn:microsoft.com/office/officeart/2005/8/layout/process5"/>
    <dgm:cxn modelId="{50A37F55-6119-4E4A-8DBE-63CC107FB45D}" type="presParOf" srcId="{3FB3BF81-B5A6-4246-BA09-61ACE53C6D70}" destId="{2EE4B91C-FC06-4B9A-B145-79472B0EEEA0}" srcOrd="0" destOrd="0" presId="urn:microsoft.com/office/officeart/2005/8/layout/process5"/>
    <dgm:cxn modelId="{3AFC3258-A023-4EFA-809B-F60F10672ED0}" type="presParOf" srcId="{B7E5466F-9EFA-40F3-8371-670840B8A635}" destId="{7D4D4070-17B2-4275-B8AD-A0FEECC484B2}" srcOrd="24" destOrd="0" presId="urn:microsoft.com/office/officeart/2005/8/layout/process5"/>
    <dgm:cxn modelId="{74F7F263-4139-4984-8BB6-7EF1C4DF29CE}" type="presParOf" srcId="{B7E5466F-9EFA-40F3-8371-670840B8A635}" destId="{C3F94518-41DD-4AD1-95D3-7665E804952E}" srcOrd="25" destOrd="0" presId="urn:microsoft.com/office/officeart/2005/8/layout/process5"/>
    <dgm:cxn modelId="{E35D7397-1908-419B-B51E-A9C345E86C0A}" type="presParOf" srcId="{C3F94518-41DD-4AD1-95D3-7665E804952E}" destId="{7DCFE17F-A7D1-45FA-9D33-9AB4AD9EE11E}" srcOrd="0" destOrd="0" presId="urn:microsoft.com/office/officeart/2005/8/layout/process5"/>
    <dgm:cxn modelId="{51639FC3-252E-407B-84D0-402E625F088F}" type="presParOf" srcId="{B7E5466F-9EFA-40F3-8371-670840B8A635}" destId="{A15C2985-F972-483F-B8C4-5D98AF11D6E2}" srcOrd="26" destOrd="0" presId="urn:microsoft.com/office/officeart/2005/8/layout/process5"/>
    <dgm:cxn modelId="{5E6DE775-8244-4C02-AF38-781DF9B911CF}" type="presParOf" srcId="{B7E5466F-9EFA-40F3-8371-670840B8A635}" destId="{00902137-5674-47BB-AA2C-141112F189AB}" srcOrd="27" destOrd="0" presId="urn:microsoft.com/office/officeart/2005/8/layout/process5"/>
    <dgm:cxn modelId="{BDF455A3-6FB4-4254-BEFE-52659391ACAE}" type="presParOf" srcId="{00902137-5674-47BB-AA2C-141112F189AB}" destId="{F0DF15C5-98B2-484F-B117-A50F874DCE80}" srcOrd="0" destOrd="0" presId="urn:microsoft.com/office/officeart/2005/8/layout/process5"/>
    <dgm:cxn modelId="{83CC82CA-8CC4-4D3F-892E-BB33285FEB25}" type="presParOf" srcId="{B7E5466F-9EFA-40F3-8371-670840B8A635}" destId="{744D6199-79FE-4D17-8910-C2F8C8FCE7CD}" srcOrd="28" destOrd="0" presId="urn:microsoft.com/office/officeart/2005/8/layout/process5"/>
    <dgm:cxn modelId="{AB89BF8E-C86D-4468-96ED-78FC70BA13ED}" type="presParOf" srcId="{B7E5466F-9EFA-40F3-8371-670840B8A635}" destId="{CBD52160-1DE4-479D-901E-EB5508CC5380}" srcOrd="29" destOrd="0" presId="urn:microsoft.com/office/officeart/2005/8/layout/process5"/>
    <dgm:cxn modelId="{482D5E25-2AF4-4A8F-8DBD-BE35F99CFD94}" type="presParOf" srcId="{CBD52160-1DE4-479D-901E-EB5508CC5380}" destId="{418D2E0E-52E9-4891-8F06-1A0DF81BEFA1}" srcOrd="0" destOrd="0" presId="urn:microsoft.com/office/officeart/2005/8/layout/process5"/>
    <dgm:cxn modelId="{A002FF84-4CAE-43D0-9EA1-5CE1DE654FDD}" type="presParOf" srcId="{B7E5466F-9EFA-40F3-8371-670840B8A635}" destId="{F36A0F69-B2EB-4097-A584-FA233BC56329}" srcOrd="3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BCDDA-D605-48CC-A127-E967E1EA589A}">
      <dsp:nvSpPr>
        <dsp:cNvPr id="0" name=""/>
        <dsp:cNvSpPr/>
      </dsp:nvSpPr>
      <dsp:spPr>
        <a:xfrm>
          <a:off x="496125" y="2816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Art 116 CP</a:t>
          </a:r>
        </a:p>
      </dsp:txBody>
      <dsp:txXfrm>
        <a:off x="523240" y="29931"/>
        <a:ext cx="1488733" cy="871548"/>
      </dsp:txXfrm>
    </dsp:sp>
    <dsp:sp modelId="{C5FFF64B-FC90-4954-B99A-4ACCA69F9450}">
      <dsp:nvSpPr>
        <dsp:cNvPr id="0" name=""/>
        <dsp:cNvSpPr/>
      </dsp:nvSpPr>
      <dsp:spPr>
        <a:xfrm>
          <a:off x="2174870" y="274377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2174870" y="350908"/>
        <a:ext cx="228976" cy="229593"/>
      </dsp:txXfrm>
    </dsp:sp>
    <dsp:sp modelId="{181A688C-0834-4DEA-95C8-016B7AF60382}">
      <dsp:nvSpPr>
        <dsp:cNvPr id="0" name=""/>
        <dsp:cNvSpPr/>
      </dsp:nvSpPr>
      <dsp:spPr>
        <a:xfrm>
          <a:off x="2656275" y="2816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23 de 1991 </a:t>
          </a:r>
        </a:p>
      </dsp:txBody>
      <dsp:txXfrm>
        <a:off x="2683390" y="29931"/>
        <a:ext cx="1488733" cy="871548"/>
      </dsp:txXfrm>
    </dsp:sp>
    <dsp:sp modelId="{E8E61F54-315D-4F22-9F26-A2138C50150A}">
      <dsp:nvSpPr>
        <dsp:cNvPr id="0" name=""/>
        <dsp:cNvSpPr/>
      </dsp:nvSpPr>
      <dsp:spPr>
        <a:xfrm>
          <a:off x="4335020" y="274377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4335020" y="350908"/>
        <a:ext cx="228976" cy="229593"/>
      </dsp:txXfrm>
    </dsp:sp>
    <dsp:sp modelId="{7E574F68-B644-4846-84AC-ABA58B9C3BE0}">
      <dsp:nvSpPr>
        <dsp:cNvPr id="0" name=""/>
        <dsp:cNvSpPr/>
      </dsp:nvSpPr>
      <dsp:spPr>
        <a:xfrm>
          <a:off x="4816424" y="2816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Decreto 2651 de 1991</a:t>
          </a:r>
        </a:p>
      </dsp:txBody>
      <dsp:txXfrm>
        <a:off x="4843539" y="29931"/>
        <a:ext cx="1488733" cy="871548"/>
      </dsp:txXfrm>
    </dsp:sp>
    <dsp:sp modelId="{8F97A15E-06A1-4DE9-862D-9E76618BF887}">
      <dsp:nvSpPr>
        <dsp:cNvPr id="0" name=""/>
        <dsp:cNvSpPr/>
      </dsp:nvSpPr>
      <dsp:spPr>
        <a:xfrm>
          <a:off x="6495169" y="274377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6495169" y="350908"/>
        <a:ext cx="228976" cy="229593"/>
      </dsp:txXfrm>
    </dsp:sp>
    <dsp:sp modelId="{7FEAC682-94BD-4A55-A1A7-0D1CA3BEA246}">
      <dsp:nvSpPr>
        <dsp:cNvPr id="0" name=""/>
        <dsp:cNvSpPr/>
      </dsp:nvSpPr>
      <dsp:spPr>
        <a:xfrm>
          <a:off x="6976574" y="2816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446 de 1998 </a:t>
          </a:r>
        </a:p>
      </dsp:txBody>
      <dsp:txXfrm>
        <a:off x="7003689" y="29931"/>
        <a:ext cx="1488733" cy="871548"/>
      </dsp:txXfrm>
    </dsp:sp>
    <dsp:sp modelId="{4729E432-2D53-42AD-B75A-C53E86F38E7A}">
      <dsp:nvSpPr>
        <dsp:cNvPr id="0" name=""/>
        <dsp:cNvSpPr/>
      </dsp:nvSpPr>
      <dsp:spPr>
        <a:xfrm rot="5400000">
          <a:off x="7584502" y="1036602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-5400000">
        <a:off x="7633260" y="1064375"/>
        <a:ext cx="229593" cy="228976"/>
      </dsp:txXfrm>
    </dsp:sp>
    <dsp:sp modelId="{CAD510AE-FD3D-4AE9-9456-185014E915D9}">
      <dsp:nvSpPr>
        <dsp:cNvPr id="0" name=""/>
        <dsp:cNvSpPr/>
      </dsp:nvSpPr>
      <dsp:spPr>
        <a:xfrm>
          <a:off x="6976574" y="1545780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Decreto 1818 de 1998 </a:t>
          </a:r>
        </a:p>
      </dsp:txBody>
      <dsp:txXfrm>
        <a:off x="7003689" y="1572895"/>
        <a:ext cx="1488733" cy="871548"/>
      </dsp:txXfrm>
    </dsp:sp>
    <dsp:sp modelId="{3CD6A1C5-6FCC-476C-8245-3D37294D1C80}">
      <dsp:nvSpPr>
        <dsp:cNvPr id="0" name=""/>
        <dsp:cNvSpPr/>
      </dsp:nvSpPr>
      <dsp:spPr>
        <a:xfrm rot="10800000">
          <a:off x="6513685" y="1817341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6611817" y="1893872"/>
        <a:ext cx="228976" cy="229593"/>
      </dsp:txXfrm>
    </dsp:sp>
    <dsp:sp modelId="{5E4B1C7E-A48F-417B-8397-E372ABD88568}">
      <dsp:nvSpPr>
        <dsp:cNvPr id="0" name=""/>
        <dsp:cNvSpPr/>
      </dsp:nvSpPr>
      <dsp:spPr>
        <a:xfrm>
          <a:off x="4816424" y="1545780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640 de 2001 </a:t>
          </a:r>
        </a:p>
      </dsp:txBody>
      <dsp:txXfrm>
        <a:off x="4843539" y="1572895"/>
        <a:ext cx="1488733" cy="871548"/>
      </dsp:txXfrm>
    </dsp:sp>
    <dsp:sp modelId="{5AD96AE0-73E2-41F3-9110-F61851E84DC4}">
      <dsp:nvSpPr>
        <dsp:cNvPr id="0" name=""/>
        <dsp:cNvSpPr/>
      </dsp:nvSpPr>
      <dsp:spPr>
        <a:xfrm rot="10800000">
          <a:off x="4353535" y="1817341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4451667" y="1893872"/>
        <a:ext cx="228976" cy="229593"/>
      </dsp:txXfrm>
    </dsp:sp>
    <dsp:sp modelId="{0F74DAD3-4C5D-45FD-A4DF-0C6C83F3BE21}">
      <dsp:nvSpPr>
        <dsp:cNvPr id="0" name=""/>
        <dsp:cNvSpPr/>
      </dsp:nvSpPr>
      <dsp:spPr>
        <a:xfrm>
          <a:off x="2656275" y="1545780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1285 de 2009</a:t>
          </a:r>
        </a:p>
      </dsp:txBody>
      <dsp:txXfrm>
        <a:off x="2683390" y="1572895"/>
        <a:ext cx="1488733" cy="871548"/>
      </dsp:txXfrm>
    </dsp:sp>
    <dsp:sp modelId="{4A914F18-8460-42F3-9D26-C7BE1112D2CB}">
      <dsp:nvSpPr>
        <dsp:cNvPr id="0" name=""/>
        <dsp:cNvSpPr/>
      </dsp:nvSpPr>
      <dsp:spPr>
        <a:xfrm rot="10800000">
          <a:off x="2193386" y="1817341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2291518" y="1893872"/>
        <a:ext cx="228976" cy="229593"/>
      </dsp:txXfrm>
    </dsp:sp>
    <dsp:sp modelId="{454DBF97-9C5B-45F8-A9A6-C0917B0AD617}">
      <dsp:nvSpPr>
        <dsp:cNvPr id="0" name=""/>
        <dsp:cNvSpPr/>
      </dsp:nvSpPr>
      <dsp:spPr>
        <a:xfrm>
          <a:off x="496125" y="1545780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1395 de 2010 </a:t>
          </a:r>
        </a:p>
      </dsp:txBody>
      <dsp:txXfrm>
        <a:off x="523240" y="1572895"/>
        <a:ext cx="1488733" cy="871548"/>
      </dsp:txXfrm>
    </dsp:sp>
    <dsp:sp modelId="{FD44BB67-E0BD-4BE1-9A4F-E1FD433A25BE}">
      <dsp:nvSpPr>
        <dsp:cNvPr id="0" name=""/>
        <dsp:cNvSpPr/>
      </dsp:nvSpPr>
      <dsp:spPr>
        <a:xfrm rot="5400000">
          <a:off x="1104053" y="2579566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-5400000">
        <a:off x="1152811" y="2607339"/>
        <a:ext cx="229593" cy="228976"/>
      </dsp:txXfrm>
    </dsp:sp>
    <dsp:sp modelId="{4562EEAD-1875-4BDE-8428-7A3129A1160B}">
      <dsp:nvSpPr>
        <dsp:cNvPr id="0" name=""/>
        <dsp:cNvSpPr/>
      </dsp:nvSpPr>
      <dsp:spPr>
        <a:xfrm>
          <a:off x="496125" y="3088744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1437 de 2011</a:t>
          </a:r>
        </a:p>
      </dsp:txBody>
      <dsp:txXfrm>
        <a:off x="523240" y="3115859"/>
        <a:ext cx="1488733" cy="871548"/>
      </dsp:txXfrm>
    </dsp:sp>
    <dsp:sp modelId="{D601D42C-9133-4FBC-B7AC-40DC57BE9290}">
      <dsp:nvSpPr>
        <dsp:cNvPr id="0" name=""/>
        <dsp:cNvSpPr/>
      </dsp:nvSpPr>
      <dsp:spPr>
        <a:xfrm>
          <a:off x="2174870" y="3360305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2174870" y="3436836"/>
        <a:ext cx="228976" cy="229593"/>
      </dsp:txXfrm>
    </dsp:sp>
    <dsp:sp modelId="{DB5924FC-F3CA-4039-A909-DA8C912F9AB9}">
      <dsp:nvSpPr>
        <dsp:cNvPr id="0" name=""/>
        <dsp:cNvSpPr/>
      </dsp:nvSpPr>
      <dsp:spPr>
        <a:xfrm>
          <a:off x="2656275" y="3088744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1480 de 2011</a:t>
          </a:r>
        </a:p>
      </dsp:txBody>
      <dsp:txXfrm>
        <a:off x="2683390" y="3115859"/>
        <a:ext cx="1488733" cy="871548"/>
      </dsp:txXfrm>
    </dsp:sp>
    <dsp:sp modelId="{81ABF1DB-523B-46BF-9ED3-CE97B74A32E0}">
      <dsp:nvSpPr>
        <dsp:cNvPr id="0" name=""/>
        <dsp:cNvSpPr/>
      </dsp:nvSpPr>
      <dsp:spPr>
        <a:xfrm>
          <a:off x="4335020" y="3360305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4335020" y="3436836"/>
        <a:ext cx="228976" cy="229593"/>
      </dsp:txXfrm>
    </dsp:sp>
    <dsp:sp modelId="{1D14F9BA-2E78-40D9-BD21-CF33D07B4A7D}">
      <dsp:nvSpPr>
        <dsp:cNvPr id="0" name=""/>
        <dsp:cNvSpPr/>
      </dsp:nvSpPr>
      <dsp:spPr>
        <a:xfrm>
          <a:off x="4816424" y="3088744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Ley 1564 de 2012</a:t>
          </a:r>
        </a:p>
      </dsp:txBody>
      <dsp:txXfrm>
        <a:off x="4843539" y="3115859"/>
        <a:ext cx="1488733" cy="871548"/>
      </dsp:txXfrm>
    </dsp:sp>
    <dsp:sp modelId="{27AF18E9-0912-4912-854A-CE44D78A8A69}">
      <dsp:nvSpPr>
        <dsp:cNvPr id="0" name=""/>
        <dsp:cNvSpPr/>
      </dsp:nvSpPr>
      <dsp:spPr>
        <a:xfrm>
          <a:off x="6495169" y="3360305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>
        <a:off x="6495169" y="3436836"/>
        <a:ext cx="228976" cy="229593"/>
      </dsp:txXfrm>
    </dsp:sp>
    <dsp:sp modelId="{96B9F58A-14D8-4FFD-BE0D-660B678918B1}">
      <dsp:nvSpPr>
        <dsp:cNvPr id="0" name=""/>
        <dsp:cNvSpPr/>
      </dsp:nvSpPr>
      <dsp:spPr>
        <a:xfrm>
          <a:off x="6976574" y="3088744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Decreto 1829 de 2013 </a:t>
          </a:r>
        </a:p>
      </dsp:txBody>
      <dsp:txXfrm>
        <a:off x="7003689" y="3115859"/>
        <a:ext cx="1488733" cy="871548"/>
      </dsp:txXfrm>
    </dsp:sp>
    <dsp:sp modelId="{3FB3BF81-B5A6-4246-BA09-61ACE53C6D70}">
      <dsp:nvSpPr>
        <dsp:cNvPr id="0" name=""/>
        <dsp:cNvSpPr/>
      </dsp:nvSpPr>
      <dsp:spPr>
        <a:xfrm rot="5400000">
          <a:off x="7584502" y="4122530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-5400000">
        <a:off x="7633260" y="4150303"/>
        <a:ext cx="229593" cy="228976"/>
      </dsp:txXfrm>
    </dsp:sp>
    <dsp:sp modelId="{7D4D4070-17B2-4275-B8AD-A0FEECC484B2}">
      <dsp:nvSpPr>
        <dsp:cNvPr id="0" name=""/>
        <dsp:cNvSpPr/>
      </dsp:nvSpPr>
      <dsp:spPr>
        <a:xfrm>
          <a:off x="6976574" y="4631708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/>
            <a:t>Resolución 221 de 2014</a:t>
          </a:r>
          <a:endParaRPr lang="es-CO" sz="1400" kern="1200" dirty="0"/>
        </a:p>
      </dsp:txBody>
      <dsp:txXfrm>
        <a:off x="7003689" y="4658823"/>
        <a:ext cx="1488733" cy="871548"/>
      </dsp:txXfrm>
    </dsp:sp>
    <dsp:sp modelId="{C3F94518-41DD-4AD1-95D3-7665E804952E}">
      <dsp:nvSpPr>
        <dsp:cNvPr id="0" name=""/>
        <dsp:cNvSpPr/>
      </dsp:nvSpPr>
      <dsp:spPr>
        <a:xfrm rot="10800000">
          <a:off x="6513685" y="4903269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6611817" y="4979800"/>
        <a:ext cx="228976" cy="229593"/>
      </dsp:txXfrm>
    </dsp:sp>
    <dsp:sp modelId="{A15C2985-F972-483F-B8C4-5D98AF11D6E2}">
      <dsp:nvSpPr>
        <dsp:cNvPr id="0" name=""/>
        <dsp:cNvSpPr/>
      </dsp:nvSpPr>
      <dsp:spPr>
        <a:xfrm>
          <a:off x="4816424" y="4631708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Decreto 1069 de 2015</a:t>
          </a:r>
        </a:p>
      </dsp:txBody>
      <dsp:txXfrm>
        <a:off x="4843539" y="4658823"/>
        <a:ext cx="1488733" cy="871548"/>
      </dsp:txXfrm>
    </dsp:sp>
    <dsp:sp modelId="{00902137-5674-47BB-AA2C-141112F189AB}">
      <dsp:nvSpPr>
        <dsp:cNvPr id="0" name=""/>
        <dsp:cNvSpPr/>
      </dsp:nvSpPr>
      <dsp:spPr>
        <a:xfrm rot="10800000">
          <a:off x="4353535" y="4903269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4451667" y="4979800"/>
        <a:ext cx="228976" cy="229593"/>
      </dsp:txXfrm>
    </dsp:sp>
    <dsp:sp modelId="{744D6199-79FE-4D17-8910-C2F8C8FCE7CD}">
      <dsp:nvSpPr>
        <dsp:cNvPr id="0" name=""/>
        <dsp:cNvSpPr/>
      </dsp:nvSpPr>
      <dsp:spPr>
        <a:xfrm>
          <a:off x="2656275" y="4631708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Decreto 2462 de 2015</a:t>
          </a:r>
        </a:p>
      </dsp:txBody>
      <dsp:txXfrm>
        <a:off x="2683390" y="4658823"/>
        <a:ext cx="1488733" cy="871548"/>
      </dsp:txXfrm>
    </dsp:sp>
    <dsp:sp modelId="{CBD52160-1DE4-479D-901E-EB5508CC5380}">
      <dsp:nvSpPr>
        <dsp:cNvPr id="0" name=""/>
        <dsp:cNvSpPr/>
      </dsp:nvSpPr>
      <dsp:spPr>
        <a:xfrm rot="10800000">
          <a:off x="2193386" y="4903269"/>
          <a:ext cx="327108" cy="382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600" kern="1200"/>
        </a:p>
      </dsp:txBody>
      <dsp:txXfrm rot="10800000">
        <a:off x="2291518" y="4979800"/>
        <a:ext cx="228976" cy="229593"/>
      </dsp:txXfrm>
    </dsp:sp>
    <dsp:sp modelId="{F36A0F69-B2EB-4097-A584-FA233BC56329}">
      <dsp:nvSpPr>
        <dsp:cNvPr id="0" name=""/>
        <dsp:cNvSpPr/>
      </dsp:nvSpPr>
      <dsp:spPr>
        <a:xfrm>
          <a:off x="496125" y="4631708"/>
          <a:ext cx="1542963" cy="92577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Resolución 0018 de 2016</a:t>
          </a:r>
        </a:p>
      </dsp:txBody>
      <dsp:txXfrm>
        <a:off x="523240" y="4658823"/>
        <a:ext cx="1488733" cy="871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E1A57-3E51-42C0-BAE3-6AE96202607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E7C7F-E058-4D90-9D4B-91AE1F2EA72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685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CO"/>
              <a:t>Alejandra Betancur Sierra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0F09EF-3568-45CA-AA6D-2C3D1FA67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18A28E-2890-48FA-B1C5-E6E92EB8F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20F1FD-D280-4FC4-829C-48C37E59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F109A4-2FB7-4143-B65D-A5CD14968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F9A483-20C9-49C8-B5B2-AE729416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395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DB97A-94A1-4FE2-88F7-17F2D13F8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244B62-4EF7-4DAA-818E-2D3594DFC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EF38C-C7A7-4AD1-A990-47C8780A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F8CF2-BFFE-4C23-99F5-9FC5960A9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AEE66E-614D-4CC7-AB69-995E738BC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01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973BE-6215-40A0-A9A2-518C07CAC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55F7DC-9B45-4897-B2DC-D5E96574F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F8D9C4-FFD0-4FD2-B4A8-8A6EA3E50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6A80A5-7785-41AA-803C-51B80BB9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E8E34A-1190-4D24-A0C5-5C6A9E84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10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E5FDD-5985-4A57-B2A9-815E1F92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5EB92-F4AE-4DDF-9C62-029FD91D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9C8DE6-A3B4-4127-B97F-1FCF8CFBE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E5B90-4C27-4826-8B59-F0BBB57C5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FDE1A5-20E4-4199-BF35-705EC646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8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30310-98D6-4EEF-BD94-685FCA9E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4736AB-B9D6-4BEA-9270-61DFECAF0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4D9453-ABCF-496B-B89F-53B52B88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3A1722-C5B1-4EDF-A31B-3FBD8C5C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680A07-7F44-4672-984B-37A3AA91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61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0F55C-16D9-410A-85D7-1D089591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4144FC-B979-4D85-9DFB-A86EB0FB3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6C602B-2A73-4997-9A2F-2DECDAF46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F774C-65B9-479A-B141-C4614DCA5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1B11AB-F92C-4D27-9A77-8F129A318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4BADD2-10B6-4BB7-8560-4F9D6997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32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8D8E1-2AC8-4035-B2FF-4B728A3C6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518BDD-CC60-44B5-9B57-47BF7929A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6346DE-BD93-4E3C-A758-F3E6CEE2F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256946-FCC9-4DA9-A263-9C1A6D3C1F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ACE9D4-851F-4FA7-ADD4-0E4A578C26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F1EB59-D7B3-4F47-A707-9B5502A5E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829163-779D-4225-8E72-FA7FFB57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E0FE41-882C-46B2-B3E1-070C1A97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508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B7216A-4288-4373-80CF-C9797E652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3FF1DB-AFA5-4890-914A-9E9053A1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06A69E-B975-46A9-B0A7-27E8DC62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A1F2E4-051F-4DBE-8BE5-8B6FB951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51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97A4CE-794B-4571-AA3E-39BEE966F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CCBE59-5C5E-4C66-97CC-A8AB4D735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CDAF58-9079-4E88-B921-FBF74BE7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354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ED218-E003-4F4E-B35E-A30DECA10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31C9B4-A585-4089-9613-43DA3F8F3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B5556A-6128-415E-B041-B011BE7AF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51AC4-8AFF-44FD-936F-404C8B3F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5B06B4-DE77-48AC-AC13-5A5A5B2B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6FB133-C0CC-4005-ACFD-1FC82526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865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8DC39-42DC-41B5-8979-0A4F63FF3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FF6D8D-17B1-4C67-A02D-4A8DB39DAF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A4F29B-CC47-4353-A44B-5F6621D7F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674E9C-121F-4632-BADC-F5515525E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BFECA9-C6E8-4CC7-89E7-FE050C893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415949-034F-4BC9-AB0E-95FCED2B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5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8FD50F-5CB9-4F75-BE4A-8224A96C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BDD1C4-1DB2-4D2C-9FFE-80257884C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8359A4-6008-4C71-865F-37975A654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DDD49-A5E5-4B20-BDC8-7EE528E1ADA9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839771-470B-4998-99BD-F1C9A8F91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2959B-766C-4F44-8C8A-D3DE1798A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C3080-6278-4EA8-8AB8-753215B4F2C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962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1427747" y="0"/>
            <a:ext cx="8783053" cy="1143000"/>
          </a:xfrm>
        </p:spPr>
        <p:txBody>
          <a:bodyPr>
            <a:normAutofit/>
          </a:bodyPr>
          <a:lstStyle/>
          <a:p>
            <a:pPr algn="ctr"/>
            <a:r>
              <a:rPr lang="es-CO" sz="3000" b="1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s-CO" sz="3000" b="1" dirty="0"/>
              <a:t>MARCO LEGAL VIGENTE DE LA CONCILIACIÓN EN DERECHO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4096969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s-ES" sz="1800" dirty="0">
                <a:solidFill>
                  <a:srgbClr val="000000"/>
                </a:solidFill>
              </a:rPr>
              <a:t>	</a:t>
            </a:r>
            <a:endParaRPr lang="es-CO" i="1" dirty="0">
              <a:solidFill>
                <a:srgbClr val="000000"/>
              </a:solidFill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684613273"/>
              </p:ext>
            </p:extLst>
          </p:nvPr>
        </p:nvGraphicFramePr>
        <p:xfrm>
          <a:off x="1748589" y="1052737"/>
          <a:ext cx="9015664" cy="556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Panorámica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 MARCO LEGAL VIGENTE DE LA CONCILIACIÓN EN DERECHO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MARCO LEGAL VIGENTE DE LA CONCILIACIÓN EN DERECHO</dc:title>
  <dc:creator>Bibiana Bernal Mesa</dc:creator>
  <cp:lastModifiedBy>Bibiana Bernal Mesa</cp:lastModifiedBy>
  <cp:revision>1</cp:revision>
  <dcterms:created xsi:type="dcterms:W3CDTF">2021-04-17T22:24:17Z</dcterms:created>
  <dcterms:modified xsi:type="dcterms:W3CDTF">2021-04-17T22:25:57Z</dcterms:modified>
</cp:coreProperties>
</file>